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90" d="100"/>
          <a:sy n="90" d="100"/>
        </p:scale>
        <p:origin x="23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A85213-B009-4D1F-8FB3-8C90FF8687D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3AA36FD-93E2-47F0-8A38-558C4683B0FC}">
      <dgm:prSet/>
      <dgm:spPr/>
      <dgm:t>
        <a:bodyPr/>
        <a:lstStyle/>
        <a:p>
          <a:pPr>
            <a:lnSpc>
              <a:spcPct val="100000"/>
            </a:lnSpc>
          </a:pPr>
          <a:r>
            <a:rPr lang="en-IN"/>
            <a:t>Automated boarding pass generation upon ticket booking.</a:t>
          </a:r>
          <a:endParaRPr lang="en-US"/>
        </a:p>
      </dgm:t>
    </dgm:pt>
    <dgm:pt modelId="{76577F6A-6C26-4AA0-B34C-828761B1D9EA}" type="parTrans" cxnId="{CFF3A0FE-3062-4277-8E9A-AF89539F7535}">
      <dgm:prSet/>
      <dgm:spPr/>
      <dgm:t>
        <a:bodyPr/>
        <a:lstStyle/>
        <a:p>
          <a:endParaRPr lang="en-US"/>
        </a:p>
      </dgm:t>
    </dgm:pt>
    <dgm:pt modelId="{7FA5C96C-065B-4649-ADC2-16F061897CF3}" type="sibTrans" cxnId="{CFF3A0FE-3062-4277-8E9A-AF89539F7535}">
      <dgm:prSet/>
      <dgm:spPr/>
      <dgm:t>
        <a:bodyPr/>
        <a:lstStyle/>
        <a:p>
          <a:endParaRPr lang="en-US"/>
        </a:p>
      </dgm:t>
    </dgm:pt>
    <dgm:pt modelId="{9E6EF0FD-3658-46B6-8D17-8A6B80D1FD99}">
      <dgm:prSet/>
      <dgm:spPr/>
      <dgm:t>
        <a:bodyPr/>
        <a:lstStyle/>
        <a:p>
          <a:pPr>
            <a:lnSpc>
              <a:spcPct val="100000"/>
            </a:lnSpc>
          </a:pPr>
          <a:r>
            <a:rPr lang="en-IN"/>
            <a:t>Features: QR codes, seat assignments, and flight details.</a:t>
          </a:r>
          <a:endParaRPr lang="en-US"/>
        </a:p>
      </dgm:t>
    </dgm:pt>
    <dgm:pt modelId="{B8590B56-5962-45E5-940B-4CC302F4B614}" type="parTrans" cxnId="{2D3D5015-3901-433A-A31E-092EE1BEEB62}">
      <dgm:prSet/>
      <dgm:spPr/>
      <dgm:t>
        <a:bodyPr/>
        <a:lstStyle/>
        <a:p>
          <a:endParaRPr lang="en-US"/>
        </a:p>
      </dgm:t>
    </dgm:pt>
    <dgm:pt modelId="{2B5C75AB-0201-4725-AB46-6FC7A0757276}" type="sibTrans" cxnId="{2D3D5015-3901-433A-A31E-092EE1BEEB62}">
      <dgm:prSet/>
      <dgm:spPr/>
      <dgm:t>
        <a:bodyPr/>
        <a:lstStyle/>
        <a:p>
          <a:endParaRPr lang="en-US"/>
        </a:p>
      </dgm:t>
    </dgm:pt>
    <dgm:pt modelId="{7CE12EA2-A153-4EE1-B4B7-AA24091CA0DC}">
      <dgm:prSet/>
      <dgm:spPr/>
      <dgm:t>
        <a:bodyPr/>
        <a:lstStyle/>
        <a:p>
          <a:pPr>
            <a:lnSpc>
              <a:spcPct val="100000"/>
            </a:lnSpc>
          </a:pPr>
          <a:r>
            <a:rPr lang="en-IN"/>
            <a:t>Benefit: Streamlined boarding process.</a:t>
          </a:r>
          <a:endParaRPr lang="en-US"/>
        </a:p>
      </dgm:t>
    </dgm:pt>
    <dgm:pt modelId="{C1CE62D2-3BDA-4AF1-B1F7-444803CF4ED1}" type="parTrans" cxnId="{91D01D77-6D55-4F2A-A90B-8D219029DA46}">
      <dgm:prSet/>
      <dgm:spPr/>
      <dgm:t>
        <a:bodyPr/>
        <a:lstStyle/>
        <a:p>
          <a:endParaRPr lang="en-US"/>
        </a:p>
      </dgm:t>
    </dgm:pt>
    <dgm:pt modelId="{D8037B93-6221-43D8-9E08-4DD7F5EFAFA2}" type="sibTrans" cxnId="{91D01D77-6D55-4F2A-A90B-8D219029DA46}">
      <dgm:prSet/>
      <dgm:spPr/>
      <dgm:t>
        <a:bodyPr/>
        <a:lstStyle/>
        <a:p>
          <a:endParaRPr lang="en-US"/>
        </a:p>
      </dgm:t>
    </dgm:pt>
    <dgm:pt modelId="{DF87A61F-A8C2-466C-A2B5-BC5F2EBF3E45}" type="pres">
      <dgm:prSet presAssocID="{A6A85213-B009-4D1F-8FB3-8C90FF8687D9}" presName="root" presStyleCnt="0">
        <dgm:presLayoutVars>
          <dgm:dir/>
          <dgm:resizeHandles val="exact"/>
        </dgm:presLayoutVars>
      </dgm:prSet>
      <dgm:spPr/>
    </dgm:pt>
    <dgm:pt modelId="{B6414CEC-8A09-4BE3-B381-C3D28BB486D7}" type="pres">
      <dgm:prSet presAssocID="{93AA36FD-93E2-47F0-8A38-558C4683B0FC}" presName="compNode" presStyleCnt="0"/>
      <dgm:spPr/>
    </dgm:pt>
    <dgm:pt modelId="{F785E26A-0515-4842-945F-8F26BBE4FC07}" type="pres">
      <dgm:prSet presAssocID="{93AA36FD-93E2-47F0-8A38-558C4683B0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eroplane"/>
        </a:ext>
      </dgm:extLst>
    </dgm:pt>
    <dgm:pt modelId="{5E49B46E-64CD-4F00-A12D-F8183B72C44C}" type="pres">
      <dgm:prSet presAssocID="{93AA36FD-93E2-47F0-8A38-558C4683B0FC}" presName="spaceRect" presStyleCnt="0"/>
      <dgm:spPr/>
    </dgm:pt>
    <dgm:pt modelId="{746CD9E1-D107-4BA9-B55D-F0D823E3160A}" type="pres">
      <dgm:prSet presAssocID="{93AA36FD-93E2-47F0-8A38-558C4683B0FC}" presName="textRect" presStyleLbl="revTx" presStyleIdx="0" presStyleCnt="3">
        <dgm:presLayoutVars>
          <dgm:chMax val="1"/>
          <dgm:chPref val="1"/>
        </dgm:presLayoutVars>
      </dgm:prSet>
      <dgm:spPr/>
    </dgm:pt>
    <dgm:pt modelId="{91606882-8E09-4548-8020-921B000041B8}" type="pres">
      <dgm:prSet presAssocID="{7FA5C96C-065B-4649-ADC2-16F061897CF3}" presName="sibTrans" presStyleCnt="0"/>
      <dgm:spPr/>
    </dgm:pt>
    <dgm:pt modelId="{6BC5690A-1BD5-4AD7-B43C-FBD066B7C92E}" type="pres">
      <dgm:prSet presAssocID="{9E6EF0FD-3658-46B6-8D17-8A6B80D1FD99}" presName="compNode" presStyleCnt="0"/>
      <dgm:spPr/>
    </dgm:pt>
    <dgm:pt modelId="{40E9AC24-6057-4786-B5F8-B3CC3E78D323}" type="pres">
      <dgm:prSet presAssocID="{9E6EF0FD-3658-46B6-8D17-8A6B80D1FD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lot"/>
        </a:ext>
      </dgm:extLst>
    </dgm:pt>
    <dgm:pt modelId="{2402C5FF-2B96-443D-8DEB-09FF5E59E76A}" type="pres">
      <dgm:prSet presAssocID="{9E6EF0FD-3658-46B6-8D17-8A6B80D1FD99}" presName="spaceRect" presStyleCnt="0"/>
      <dgm:spPr/>
    </dgm:pt>
    <dgm:pt modelId="{A43E327A-2CE9-45C9-B01C-310C892C7ACC}" type="pres">
      <dgm:prSet presAssocID="{9E6EF0FD-3658-46B6-8D17-8A6B80D1FD99}" presName="textRect" presStyleLbl="revTx" presStyleIdx="1" presStyleCnt="3">
        <dgm:presLayoutVars>
          <dgm:chMax val="1"/>
          <dgm:chPref val="1"/>
        </dgm:presLayoutVars>
      </dgm:prSet>
      <dgm:spPr/>
    </dgm:pt>
    <dgm:pt modelId="{114A7D36-789F-4A8E-9EBC-8FBF718551E3}" type="pres">
      <dgm:prSet presAssocID="{2B5C75AB-0201-4725-AB46-6FC7A0757276}" presName="sibTrans" presStyleCnt="0"/>
      <dgm:spPr/>
    </dgm:pt>
    <dgm:pt modelId="{F5F0D4EA-F52E-4E39-9166-3C6642219F43}" type="pres">
      <dgm:prSet presAssocID="{7CE12EA2-A153-4EE1-B4B7-AA24091CA0DC}" presName="compNode" presStyleCnt="0"/>
      <dgm:spPr/>
    </dgm:pt>
    <dgm:pt modelId="{08C09795-6824-42A8-9AFC-D0F7FB11157A}" type="pres">
      <dgm:prSet presAssocID="{7CE12EA2-A153-4EE1-B4B7-AA24091CA0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11938EA2-BD8B-4BC0-81EF-F893828E1554}" type="pres">
      <dgm:prSet presAssocID="{7CE12EA2-A153-4EE1-B4B7-AA24091CA0DC}" presName="spaceRect" presStyleCnt="0"/>
      <dgm:spPr/>
    </dgm:pt>
    <dgm:pt modelId="{36462EF9-6C76-4DEF-B559-F9CDFDC7B77C}" type="pres">
      <dgm:prSet presAssocID="{7CE12EA2-A153-4EE1-B4B7-AA24091CA0DC}" presName="textRect" presStyleLbl="revTx" presStyleIdx="2" presStyleCnt="3">
        <dgm:presLayoutVars>
          <dgm:chMax val="1"/>
          <dgm:chPref val="1"/>
        </dgm:presLayoutVars>
      </dgm:prSet>
      <dgm:spPr/>
    </dgm:pt>
  </dgm:ptLst>
  <dgm:cxnLst>
    <dgm:cxn modelId="{2D3D5015-3901-433A-A31E-092EE1BEEB62}" srcId="{A6A85213-B009-4D1F-8FB3-8C90FF8687D9}" destId="{9E6EF0FD-3658-46B6-8D17-8A6B80D1FD99}" srcOrd="1" destOrd="0" parTransId="{B8590B56-5962-45E5-940B-4CC302F4B614}" sibTransId="{2B5C75AB-0201-4725-AB46-6FC7A0757276}"/>
    <dgm:cxn modelId="{91D01D77-6D55-4F2A-A90B-8D219029DA46}" srcId="{A6A85213-B009-4D1F-8FB3-8C90FF8687D9}" destId="{7CE12EA2-A153-4EE1-B4B7-AA24091CA0DC}" srcOrd="2" destOrd="0" parTransId="{C1CE62D2-3BDA-4AF1-B1F7-444803CF4ED1}" sibTransId="{D8037B93-6221-43D8-9E08-4DD7F5EFAFA2}"/>
    <dgm:cxn modelId="{CD61219A-5A1F-4B27-929E-786313FE642E}" type="presOf" srcId="{93AA36FD-93E2-47F0-8A38-558C4683B0FC}" destId="{746CD9E1-D107-4BA9-B55D-F0D823E3160A}" srcOrd="0" destOrd="0" presId="urn:microsoft.com/office/officeart/2018/2/layout/IconLabelList"/>
    <dgm:cxn modelId="{32366BA7-69D1-40CC-815E-8114726938B5}" type="presOf" srcId="{A6A85213-B009-4D1F-8FB3-8C90FF8687D9}" destId="{DF87A61F-A8C2-466C-A2B5-BC5F2EBF3E45}" srcOrd="0" destOrd="0" presId="urn:microsoft.com/office/officeart/2018/2/layout/IconLabelList"/>
    <dgm:cxn modelId="{21D8F3AF-32EF-4D1C-AA41-30D839D0E69C}" type="presOf" srcId="{9E6EF0FD-3658-46B6-8D17-8A6B80D1FD99}" destId="{A43E327A-2CE9-45C9-B01C-310C892C7ACC}" srcOrd="0" destOrd="0" presId="urn:microsoft.com/office/officeart/2018/2/layout/IconLabelList"/>
    <dgm:cxn modelId="{9C34D7CD-175D-417C-B6E9-729FB8BA08DC}" type="presOf" srcId="{7CE12EA2-A153-4EE1-B4B7-AA24091CA0DC}" destId="{36462EF9-6C76-4DEF-B559-F9CDFDC7B77C}" srcOrd="0" destOrd="0" presId="urn:microsoft.com/office/officeart/2018/2/layout/IconLabelList"/>
    <dgm:cxn modelId="{CFF3A0FE-3062-4277-8E9A-AF89539F7535}" srcId="{A6A85213-B009-4D1F-8FB3-8C90FF8687D9}" destId="{93AA36FD-93E2-47F0-8A38-558C4683B0FC}" srcOrd="0" destOrd="0" parTransId="{76577F6A-6C26-4AA0-B34C-828761B1D9EA}" sibTransId="{7FA5C96C-065B-4649-ADC2-16F061897CF3}"/>
    <dgm:cxn modelId="{83821057-937A-452C-AA2D-DBC7ACA9ADB5}" type="presParOf" srcId="{DF87A61F-A8C2-466C-A2B5-BC5F2EBF3E45}" destId="{B6414CEC-8A09-4BE3-B381-C3D28BB486D7}" srcOrd="0" destOrd="0" presId="urn:microsoft.com/office/officeart/2018/2/layout/IconLabelList"/>
    <dgm:cxn modelId="{3167F495-FD36-464C-8933-4D347F7578A6}" type="presParOf" srcId="{B6414CEC-8A09-4BE3-B381-C3D28BB486D7}" destId="{F785E26A-0515-4842-945F-8F26BBE4FC07}" srcOrd="0" destOrd="0" presId="urn:microsoft.com/office/officeart/2018/2/layout/IconLabelList"/>
    <dgm:cxn modelId="{60BFFB4B-69AE-4F5F-BB92-84AD99BB6F8A}" type="presParOf" srcId="{B6414CEC-8A09-4BE3-B381-C3D28BB486D7}" destId="{5E49B46E-64CD-4F00-A12D-F8183B72C44C}" srcOrd="1" destOrd="0" presId="urn:microsoft.com/office/officeart/2018/2/layout/IconLabelList"/>
    <dgm:cxn modelId="{F05B120D-77C2-4E15-9FE6-519305EC0C0A}" type="presParOf" srcId="{B6414CEC-8A09-4BE3-B381-C3D28BB486D7}" destId="{746CD9E1-D107-4BA9-B55D-F0D823E3160A}" srcOrd="2" destOrd="0" presId="urn:microsoft.com/office/officeart/2018/2/layout/IconLabelList"/>
    <dgm:cxn modelId="{EEB573D4-614E-4AA2-BDA1-F6F0745576E2}" type="presParOf" srcId="{DF87A61F-A8C2-466C-A2B5-BC5F2EBF3E45}" destId="{91606882-8E09-4548-8020-921B000041B8}" srcOrd="1" destOrd="0" presId="urn:microsoft.com/office/officeart/2018/2/layout/IconLabelList"/>
    <dgm:cxn modelId="{97C7F318-A8D0-471F-BBF7-23BE7A68CF9C}" type="presParOf" srcId="{DF87A61F-A8C2-466C-A2B5-BC5F2EBF3E45}" destId="{6BC5690A-1BD5-4AD7-B43C-FBD066B7C92E}" srcOrd="2" destOrd="0" presId="urn:microsoft.com/office/officeart/2018/2/layout/IconLabelList"/>
    <dgm:cxn modelId="{221BE481-D3D4-4F2E-9BE4-C40314C14F8F}" type="presParOf" srcId="{6BC5690A-1BD5-4AD7-B43C-FBD066B7C92E}" destId="{40E9AC24-6057-4786-B5F8-B3CC3E78D323}" srcOrd="0" destOrd="0" presId="urn:microsoft.com/office/officeart/2018/2/layout/IconLabelList"/>
    <dgm:cxn modelId="{74DBA9BE-2C3B-4EF9-9CB4-ADE9F2C1E923}" type="presParOf" srcId="{6BC5690A-1BD5-4AD7-B43C-FBD066B7C92E}" destId="{2402C5FF-2B96-443D-8DEB-09FF5E59E76A}" srcOrd="1" destOrd="0" presId="urn:microsoft.com/office/officeart/2018/2/layout/IconLabelList"/>
    <dgm:cxn modelId="{A1E971E9-BD3B-4859-944B-EC932D8E6B02}" type="presParOf" srcId="{6BC5690A-1BD5-4AD7-B43C-FBD066B7C92E}" destId="{A43E327A-2CE9-45C9-B01C-310C892C7ACC}" srcOrd="2" destOrd="0" presId="urn:microsoft.com/office/officeart/2018/2/layout/IconLabelList"/>
    <dgm:cxn modelId="{5B5B358B-E040-4C59-84A7-8CD167037AF7}" type="presParOf" srcId="{DF87A61F-A8C2-466C-A2B5-BC5F2EBF3E45}" destId="{114A7D36-789F-4A8E-9EBC-8FBF718551E3}" srcOrd="3" destOrd="0" presId="urn:microsoft.com/office/officeart/2018/2/layout/IconLabelList"/>
    <dgm:cxn modelId="{1F75ADCF-BCFE-447D-A06E-A4B681544345}" type="presParOf" srcId="{DF87A61F-A8C2-466C-A2B5-BC5F2EBF3E45}" destId="{F5F0D4EA-F52E-4E39-9166-3C6642219F43}" srcOrd="4" destOrd="0" presId="urn:microsoft.com/office/officeart/2018/2/layout/IconLabelList"/>
    <dgm:cxn modelId="{F56C12E5-9BAB-4C03-9E3D-8E7A37420515}" type="presParOf" srcId="{F5F0D4EA-F52E-4E39-9166-3C6642219F43}" destId="{08C09795-6824-42A8-9AFC-D0F7FB11157A}" srcOrd="0" destOrd="0" presId="urn:microsoft.com/office/officeart/2018/2/layout/IconLabelList"/>
    <dgm:cxn modelId="{BD5BB517-6B07-4F71-8845-A3E4F545C3E4}" type="presParOf" srcId="{F5F0D4EA-F52E-4E39-9166-3C6642219F43}" destId="{11938EA2-BD8B-4BC0-81EF-F893828E1554}" srcOrd="1" destOrd="0" presId="urn:microsoft.com/office/officeart/2018/2/layout/IconLabelList"/>
    <dgm:cxn modelId="{39A910D8-B6FB-4670-A520-1C6443D61871}" type="presParOf" srcId="{F5F0D4EA-F52E-4E39-9166-3C6642219F43}" destId="{36462EF9-6C76-4DEF-B559-F9CDFDC7B77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6C1795-AF96-471A-8B66-BF207BEA006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A70D7CF8-5C1B-4E93-94AF-93959BCA07C3}">
      <dgm:prSet/>
      <dgm:spPr/>
      <dgm:t>
        <a:bodyPr/>
        <a:lstStyle/>
        <a:p>
          <a:r>
            <a:rPr lang="en-IN" b="1"/>
            <a:t>Features</a:t>
          </a:r>
          <a:r>
            <a:rPr lang="en-IN"/>
            <a:t>: </a:t>
          </a:r>
          <a:endParaRPr lang="en-US"/>
        </a:p>
      </dgm:t>
    </dgm:pt>
    <dgm:pt modelId="{AA8E1211-BB2B-4187-99DA-2737473A1D97}" type="parTrans" cxnId="{424346BF-CA34-49F3-905F-D76EAB9429F7}">
      <dgm:prSet/>
      <dgm:spPr/>
      <dgm:t>
        <a:bodyPr/>
        <a:lstStyle/>
        <a:p>
          <a:endParaRPr lang="en-US"/>
        </a:p>
      </dgm:t>
    </dgm:pt>
    <dgm:pt modelId="{721771CF-2697-445A-BF22-C5534B12FD3E}" type="sibTrans" cxnId="{424346BF-CA34-49F3-905F-D76EAB9429F7}">
      <dgm:prSet/>
      <dgm:spPr/>
      <dgm:t>
        <a:bodyPr/>
        <a:lstStyle/>
        <a:p>
          <a:endParaRPr lang="en-US"/>
        </a:p>
      </dgm:t>
    </dgm:pt>
    <dgm:pt modelId="{65DB94D5-1411-40D1-9723-B303FB00CDD2}">
      <dgm:prSet/>
      <dgm:spPr/>
      <dgm:t>
        <a:bodyPr/>
        <a:lstStyle/>
        <a:p>
          <a:r>
            <a:rPr lang="en-IN" b="1" dirty="0"/>
            <a:t>Select flights based on customer preferences.</a:t>
          </a:r>
          <a:endParaRPr lang="en-US" dirty="0"/>
        </a:p>
      </dgm:t>
    </dgm:pt>
    <dgm:pt modelId="{33AB52BA-6493-4513-A236-4DDB30CCC1E8}" type="parTrans" cxnId="{1489019A-296E-430E-B706-9021C565CD05}">
      <dgm:prSet/>
      <dgm:spPr/>
      <dgm:t>
        <a:bodyPr/>
        <a:lstStyle/>
        <a:p>
          <a:endParaRPr lang="en-US"/>
        </a:p>
      </dgm:t>
    </dgm:pt>
    <dgm:pt modelId="{3B2F7D8D-A084-458D-826D-04E57067E857}" type="sibTrans" cxnId="{1489019A-296E-430E-B706-9021C565CD05}">
      <dgm:prSet/>
      <dgm:spPr/>
      <dgm:t>
        <a:bodyPr/>
        <a:lstStyle/>
        <a:p>
          <a:endParaRPr lang="en-US"/>
        </a:p>
      </dgm:t>
    </dgm:pt>
    <dgm:pt modelId="{F1D5FA48-C96E-4474-B2D1-AC55E5B40F5A}">
      <dgm:prSet/>
      <dgm:spPr/>
      <dgm:t>
        <a:bodyPr/>
        <a:lstStyle/>
        <a:p>
          <a:r>
            <a:rPr lang="en-IN" b="1"/>
            <a:t>Secure payment options.</a:t>
          </a:r>
          <a:endParaRPr lang="en-US"/>
        </a:p>
      </dgm:t>
    </dgm:pt>
    <dgm:pt modelId="{2802623E-3933-4D47-86DA-921CB6F3EC46}" type="parTrans" cxnId="{23981667-879D-42E7-97E0-88F5FC0BBA4E}">
      <dgm:prSet/>
      <dgm:spPr/>
      <dgm:t>
        <a:bodyPr/>
        <a:lstStyle/>
        <a:p>
          <a:endParaRPr lang="en-US"/>
        </a:p>
      </dgm:t>
    </dgm:pt>
    <dgm:pt modelId="{C51F0FCB-E252-43C9-91B1-9B70DB1DD18D}" type="sibTrans" cxnId="{23981667-879D-42E7-97E0-88F5FC0BBA4E}">
      <dgm:prSet/>
      <dgm:spPr/>
      <dgm:t>
        <a:bodyPr/>
        <a:lstStyle/>
        <a:p>
          <a:endParaRPr lang="en-US"/>
        </a:p>
      </dgm:t>
    </dgm:pt>
    <dgm:pt modelId="{E48A095E-BE1F-4240-9A0F-2AC7CFB543C8}">
      <dgm:prSet/>
      <dgm:spPr/>
      <dgm:t>
        <a:bodyPr/>
        <a:lstStyle/>
        <a:p>
          <a:r>
            <a:rPr lang="en-IN" b="1"/>
            <a:t>Benefit: </a:t>
          </a:r>
          <a:endParaRPr lang="en-US"/>
        </a:p>
      </dgm:t>
    </dgm:pt>
    <dgm:pt modelId="{EC98A420-7C9C-45FD-B73E-E160C6A89BB5}" type="parTrans" cxnId="{0468851A-4273-4308-8EEF-A915D0D3AB79}">
      <dgm:prSet/>
      <dgm:spPr/>
      <dgm:t>
        <a:bodyPr/>
        <a:lstStyle/>
        <a:p>
          <a:endParaRPr lang="en-US"/>
        </a:p>
      </dgm:t>
    </dgm:pt>
    <dgm:pt modelId="{7B1546AE-E184-4F82-B674-1F752103648A}" type="sibTrans" cxnId="{0468851A-4273-4308-8EEF-A915D0D3AB79}">
      <dgm:prSet/>
      <dgm:spPr/>
      <dgm:t>
        <a:bodyPr/>
        <a:lstStyle/>
        <a:p>
          <a:endParaRPr lang="en-US"/>
        </a:p>
      </dgm:t>
    </dgm:pt>
    <dgm:pt modelId="{B4A03808-1A99-4777-944D-F9825ECEEABB}">
      <dgm:prSet/>
      <dgm:spPr/>
      <dgm:t>
        <a:bodyPr/>
        <a:lstStyle/>
        <a:p>
          <a:r>
            <a:rPr lang="en-IN" b="1"/>
            <a:t>Simplifies the ticketing process for travellers.</a:t>
          </a:r>
          <a:endParaRPr lang="en-US"/>
        </a:p>
      </dgm:t>
    </dgm:pt>
    <dgm:pt modelId="{39052397-3A59-4ECB-A238-41F63F5C96FB}" type="parTrans" cxnId="{B47975F7-23D4-49AC-BF42-DC61A627019B}">
      <dgm:prSet/>
      <dgm:spPr/>
      <dgm:t>
        <a:bodyPr/>
        <a:lstStyle/>
        <a:p>
          <a:endParaRPr lang="en-US"/>
        </a:p>
      </dgm:t>
    </dgm:pt>
    <dgm:pt modelId="{A247444D-3067-48BA-AB93-B46C2E90286A}" type="sibTrans" cxnId="{B47975F7-23D4-49AC-BF42-DC61A627019B}">
      <dgm:prSet/>
      <dgm:spPr/>
      <dgm:t>
        <a:bodyPr/>
        <a:lstStyle/>
        <a:p>
          <a:endParaRPr lang="en-US"/>
        </a:p>
      </dgm:t>
    </dgm:pt>
    <dgm:pt modelId="{06BC4F0A-3F9C-BF46-A290-B97418459B6E}" type="pres">
      <dgm:prSet presAssocID="{546C1795-AF96-471A-8B66-BF207BEA006E}" presName="linear" presStyleCnt="0">
        <dgm:presLayoutVars>
          <dgm:dir/>
          <dgm:animLvl val="lvl"/>
          <dgm:resizeHandles val="exact"/>
        </dgm:presLayoutVars>
      </dgm:prSet>
      <dgm:spPr/>
    </dgm:pt>
    <dgm:pt modelId="{190A3CC8-111D-7949-AA27-ED0DBDDA65C4}" type="pres">
      <dgm:prSet presAssocID="{A70D7CF8-5C1B-4E93-94AF-93959BCA07C3}" presName="parentLin" presStyleCnt="0"/>
      <dgm:spPr/>
    </dgm:pt>
    <dgm:pt modelId="{BE06CFC2-BCE7-1F4D-A619-720415D33E9D}" type="pres">
      <dgm:prSet presAssocID="{A70D7CF8-5C1B-4E93-94AF-93959BCA07C3}" presName="parentLeftMargin" presStyleLbl="node1" presStyleIdx="0" presStyleCnt="2"/>
      <dgm:spPr/>
    </dgm:pt>
    <dgm:pt modelId="{42521D81-5C20-154C-8FAD-E44FF5F1DA21}" type="pres">
      <dgm:prSet presAssocID="{A70D7CF8-5C1B-4E93-94AF-93959BCA07C3}" presName="parentText" presStyleLbl="node1" presStyleIdx="0" presStyleCnt="2">
        <dgm:presLayoutVars>
          <dgm:chMax val="0"/>
          <dgm:bulletEnabled val="1"/>
        </dgm:presLayoutVars>
      </dgm:prSet>
      <dgm:spPr/>
    </dgm:pt>
    <dgm:pt modelId="{7EC4D3F8-9475-174C-880A-6099AC3C3889}" type="pres">
      <dgm:prSet presAssocID="{A70D7CF8-5C1B-4E93-94AF-93959BCA07C3}" presName="negativeSpace" presStyleCnt="0"/>
      <dgm:spPr/>
    </dgm:pt>
    <dgm:pt modelId="{B872BE54-68F1-DE49-A8EE-50061E54AC40}" type="pres">
      <dgm:prSet presAssocID="{A70D7CF8-5C1B-4E93-94AF-93959BCA07C3}" presName="childText" presStyleLbl="conFgAcc1" presStyleIdx="0" presStyleCnt="2">
        <dgm:presLayoutVars>
          <dgm:bulletEnabled val="1"/>
        </dgm:presLayoutVars>
      </dgm:prSet>
      <dgm:spPr/>
    </dgm:pt>
    <dgm:pt modelId="{DEFADC85-2E77-824D-91D1-2FF9A3A9093E}" type="pres">
      <dgm:prSet presAssocID="{721771CF-2697-445A-BF22-C5534B12FD3E}" presName="spaceBetweenRectangles" presStyleCnt="0"/>
      <dgm:spPr/>
    </dgm:pt>
    <dgm:pt modelId="{66333B4F-B7A9-2547-B93B-29D7F97F57B1}" type="pres">
      <dgm:prSet presAssocID="{E48A095E-BE1F-4240-9A0F-2AC7CFB543C8}" presName="parentLin" presStyleCnt="0"/>
      <dgm:spPr/>
    </dgm:pt>
    <dgm:pt modelId="{1AE0CF56-D034-D748-A9B8-F334C59D0094}" type="pres">
      <dgm:prSet presAssocID="{E48A095E-BE1F-4240-9A0F-2AC7CFB543C8}" presName="parentLeftMargin" presStyleLbl="node1" presStyleIdx="0" presStyleCnt="2"/>
      <dgm:spPr/>
    </dgm:pt>
    <dgm:pt modelId="{C7E7F664-226E-B547-B84C-90002E21E8FB}" type="pres">
      <dgm:prSet presAssocID="{E48A095E-BE1F-4240-9A0F-2AC7CFB543C8}" presName="parentText" presStyleLbl="node1" presStyleIdx="1" presStyleCnt="2">
        <dgm:presLayoutVars>
          <dgm:chMax val="0"/>
          <dgm:bulletEnabled val="1"/>
        </dgm:presLayoutVars>
      </dgm:prSet>
      <dgm:spPr/>
    </dgm:pt>
    <dgm:pt modelId="{206BD621-B560-0E4C-9BD8-410A510CD5AF}" type="pres">
      <dgm:prSet presAssocID="{E48A095E-BE1F-4240-9A0F-2AC7CFB543C8}" presName="negativeSpace" presStyleCnt="0"/>
      <dgm:spPr/>
    </dgm:pt>
    <dgm:pt modelId="{65B35F83-D08E-BC43-B2B6-85FD3AD63579}" type="pres">
      <dgm:prSet presAssocID="{E48A095E-BE1F-4240-9A0F-2AC7CFB543C8}" presName="childText" presStyleLbl="conFgAcc1" presStyleIdx="1" presStyleCnt="2">
        <dgm:presLayoutVars>
          <dgm:bulletEnabled val="1"/>
        </dgm:presLayoutVars>
      </dgm:prSet>
      <dgm:spPr/>
    </dgm:pt>
  </dgm:ptLst>
  <dgm:cxnLst>
    <dgm:cxn modelId="{F203DC0B-75FF-7F4E-84FB-C3FEB1FBBE6B}" type="presOf" srcId="{546C1795-AF96-471A-8B66-BF207BEA006E}" destId="{06BC4F0A-3F9C-BF46-A290-B97418459B6E}" srcOrd="0" destOrd="0" presId="urn:microsoft.com/office/officeart/2005/8/layout/list1"/>
    <dgm:cxn modelId="{0468851A-4273-4308-8EEF-A915D0D3AB79}" srcId="{546C1795-AF96-471A-8B66-BF207BEA006E}" destId="{E48A095E-BE1F-4240-9A0F-2AC7CFB543C8}" srcOrd="1" destOrd="0" parTransId="{EC98A420-7C9C-45FD-B73E-E160C6A89BB5}" sibTransId="{7B1546AE-E184-4F82-B674-1F752103648A}"/>
    <dgm:cxn modelId="{B028382C-9570-3440-A6DF-3008FC241F6F}" type="presOf" srcId="{A70D7CF8-5C1B-4E93-94AF-93959BCA07C3}" destId="{BE06CFC2-BCE7-1F4D-A619-720415D33E9D}" srcOrd="0" destOrd="0" presId="urn:microsoft.com/office/officeart/2005/8/layout/list1"/>
    <dgm:cxn modelId="{EA38DD5A-BF6F-6C47-BCCE-5CBAE3EB283D}" type="presOf" srcId="{A70D7CF8-5C1B-4E93-94AF-93959BCA07C3}" destId="{42521D81-5C20-154C-8FAD-E44FF5F1DA21}" srcOrd="1" destOrd="0" presId="urn:microsoft.com/office/officeart/2005/8/layout/list1"/>
    <dgm:cxn modelId="{23981667-879D-42E7-97E0-88F5FC0BBA4E}" srcId="{A70D7CF8-5C1B-4E93-94AF-93959BCA07C3}" destId="{F1D5FA48-C96E-4474-B2D1-AC55E5B40F5A}" srcOrd="1" destOrd="0" parTransId="{2802623E-3933-4D47-86DA-921CB6F3EC46}" sibTransId="{C51F0FCB-E252-43C9-91B1-9B70DB1DD18D}"/>
    <dgm:cxn modelId="{D6D5EB95-B67F-294C-80A6-51A16670EFE6}" type="presOf" srcId="{B4A03808-1A99-4777-944D-F9825ECEEABB}" destId="{65B35F83-D08E-BC43-B2B6-85FD3AD63579}" srcOrd="0" destOrd="0" presId="urn:microsoft.com/office/officeart/2005/8/layout/list1"/>
    <dgm:cxn modelId="{1489019A-296E-430E-B706-9021C565CD05}" srcId="{A70D7CF8-5C1B-4E93-94AF-93959BCA07C3}" destId="{65DB94D5-1411-40D1-9723-B303FB00CDD2}" srcOrd="0" destOrd="0" parTransId="{33AB52BA-6493-4513-A236-4DDB30CCC1E8}" sibTransId="{3B2F7D8D-A084-458D-826D-04E57067E857}"/>
    <dgm:cxn modelId="{424346BF-CA34-49F3-905F-D76EAB9429F7}" srcId="{546C1795-AF96-471A-8B66-BF207BEA006E}" destId="{A70D7CF8-5C1B-4E93-94AF-93959BCA07C3}" srcOrd="0" destOrd="0" parTransId="{AA8E1211-BB2B-4187-99DA-2737473A1D97}" sibTransId="{721771CF-2697-445A-BF22-C5534B12FD3E}"/>
    <dgm:cxn modelId="{F31555CE-9AEA-F347-B8A4-1A3FB255898F}" type="presOf" srcId="{E48A095E-BE1F-4240-9A0F-2AC7CFB543C8}" destId="{C7E7F664-226E-B547-B84C-90002E21E8FB}" srcOrd="1" destOrd="0" presId="urn:microsoft.com/office/officeart/2005/8/layout/list1"/>
    <dgm:cxn modelId="{5C024CE2-CF53-8048-BA0D-25F98EC1F814}" type="presOf" srcId="{E48A095E-BE1F-4240-9A0F-2AC7CFB543C8}" destId="{1AE0CF56-D034-D748-A9B8-F334C59D0094}" srcOrd="0" destOrd="0" presId="urn:microsoft.com/office/officeart/2005/8/layout/list1"/>
    <dgm:cxn modelId="{B47975F7-23D4-49AC-BF42-DC61A627019B}" srcId="{E48A095E-BE1F-4240-9A0F-2AC7CFB543C8}" destId="{B4A03808-1A99-4777-944D-F9825ECEEABB}" srcOrd="0" destOrd="0" parTransId="{39052397-3A59-4ECB-A238-41F63F5C96FB}" sibTransId="{A247444D-3067-48BA-AB93-B46C2E90286A}"/>
    <dgm:cxn modelId="{6200D2F8-188B-0E43-A534-8323312EBFCF}" type="presOf" srcId="{65DB94D5-1411-40D1-9723-B303FB00CDD2}" destId="{B872BE54-68F1-DE49-A8EE-50061E54AC40}" srcOrd="0" destOrd="0" presId="urn:microsoft.com/office/officeart/2005/8/layout/list1"/>
    <dgm:cxn modelId="{742D61FC-0962-C544-9940-3B0C64E3022C}" type="presOf" srcId="{F1D5FA48-C96E-4474-B2D1-AC55E5B40F5A}" destId="{B872BE54-68F1-DE49-A8EE-50061E54AC40}" srcOrd="0" destOrd="1" presId="urn:microsoft.com/office/officeart/2005/8/layout/list1"/>
    <dgm:cxn modelId="{31DBAF3C-4FE7-1449-A9FA-C4B657F7F46A}" type="presParOf" srcId="{06BC4F0A-3F9C-BF46-A290-B97418459B6E}" destId="{190A3CC8-111D-7949-AA27-ED0DBDDA65C4}" srcOrd="0" destOrd="0" presId="urn:microsoft.com/office/officeart/2005/8/layout/list1"/>
    <dgm:cxn modelId="{4A132F23-D308-8245-B6C0-A9A3C5A82674}" type="presParOf" srcId="{190A3CC8-111D-7949-AA27-ED0DBDDA65C4}" destId="{BE06CFC2-BCE7-1F4D-A619-720415D33E9D}" srcOrd="0" destOrd="0" presId="urn:microsoft.com/office/officeart/2005/8/layout/list1"/>
    <dgm:cxn modelId="{9BD61E40-E087-FD47-92ED-265D44A1F98D}" type="presParOf" srcId="{190A3CC8-111D-7949-AA27-ED0DBDDA65C4}" destId="{42521D81-5C20-154C-8FAD-E44FF5F1DA21}" srcOrd="1" destOrd="0" presId="urn:microsoft.com/office/officeart/2005/8/layout/list1"/>
    <dgm:cxn modelId="{296746E2-BB6D-7B4A-AF04-7A85CC013607}" type="presParOf" srcId="{06BC4F0A-3F9C-BF46-A290-B97418459B6E}" destId="{7EC4D3F8-9475-174C-880A-6099AC3C3889}" srcOrd="1" destOrd="0" presId="urn:microsoft.com/office/officeart/2005/8/layout/list1"/>
    <dgm:cxn modelId="{058D61DF-FE7A-154A-A666-20FE8499F44E}" type="presParOf" srcId="{06BC4F0A-3F9C-BF46-A290-B97418459B6E}" destId="{B872BE54-68F1-DE49-A8EE-50061E54AC40}" srcOrd="2" destOrd="0" presId="urn:microsoft.com/office/officeart/2005/8/layout/list1"/>
    <dgm:cxn modelId="{2EEDD786-8E7A-434C-BBBD-A594FAC7A28D}" type="presParOf" srcId="{06BC4F0A-3F9C-BF46-A290-B97418459B6E}" destId="{DEFADC85-2E77-824D-91D1-2FF9A3A9093E}" srcOrd="3" destOrd="0" presId="urn:microsoft.com/office/officeart/2005/8/layout/list1"/>
    <dgm:cxn modelId="{DEC1F468-1D53-6843-9D23-55ED11219E30}" type="presParOf" srcId="{06BC4F0A-3F9C-BF46-A290-B97418459B6E}" destId="{66333B4F-B7A9-2547-B93B-29D7F97F57B1}" srcOrd="4" destOrd="0" presId="urn:microsoft.com/office/officeart/2005/8/layout/list1"/>
    <dgm:cxn modelId="{2816FF85-240D-D540-AA2B-45227A241D17}" type="presParOf" srcId="{66333B4F-B7A9-2547-B93B-29D7F97F57B1}" destId="{1AE0CF56-D034-D748-A9B8-F334C59D0094}" srcOrd="0" destOrd="0" presId="urn:microsoft.com/office/officeart/2005/8/layout/list1"/>
    <dgm:cxn modelId="{CF0D2FF9-58F3-BF44-8C38-E08FB0A070DE}" type="presParOf" srcId="{66333B4F-B7A9-2547-B93B-29D7F97F57B1}" destId="{C7E7F664-226E-B547-B84C-90002E21E8FB}" srcOrd="1" destOrd="0" presId="urn:microsoft.com/office/officeart/2005/8/layout/list1"/>
    <dgm:cxn modelId="{02A272ED-8306-E34F-A1E8-0223A27EE5C4}" type="presParOf" srcId="{06BC4F0A-3F9C-BF46-A290-B97418459B6E}" destId="{206BD621-B560-0E4C-9BD8-410A510CD5AF}" srcOrd="5" destOrd="0" presId="urn:microsoft.com/office/officeart/2005/8/layout/list1"/>
    <dgm:cxn modelId="{D0986FB2-478C-3649-8D25-AE2AAE480FDD}" type="presParOf" srcId="{06BC4F0A-3F9C-BF46-A290-B97418459B6E}" destId="{65B35F83-D08E-BC43-B2B6-85FD3AD6357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58AD13-23A4-4420-A5BE-53701BE859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80DD07-274C-4465-B0D0-1E7DE7E3BA23}">
      <dgm:prSet/>
      <dgm:spPr/>
      <dgm:t>
        <a:bodyPr/>
        <a:lstStyle/>
        <a:p>
          <a:r>
            <a:rPr lang="en-IN"/>
            <a:t>Efficient management of flights, customers, and bookings.</a:t>
          </a:r>
          <a:endParaRPr lang="en-US"/>
        </a:p>
      </dgm:t>
    </dgm:pt>
    <dgm:pt modelId="{09A1A31F-9E33-45F3-84F1-E7429443432D}" type="parTrans" cxnId="{120DBDAB-9EB6-42B2-BEF0-FD238BE77319}">
      <dgm:prSet/>
      <dgm:spPr/>
      <dgm:t>
        <a:bodyPr/>
        <a:lstStyle/>
        <a:p>
          <a:endParaRPr lang="en-US"/>
        </a:p>
      </dgm:t>
    </dgm:pt>
    <dgm:pt modelId="{46BC0BD7-ABF5-4FEB-8263-44FB72717329}" type="sibTrans" cxnId="{120DBDAB-9EB6-42B2-BEF0-FD238BE77319}">
      <dgm:prSet/>
      <dgm:spPr/>
      <dgm:t>
        <a:bodyPr/>
        <a:lstStyle/>
        <a:p>
          <a:endParaRPr lang="en-US"/>
        </a:p>
      </dgm:t>
    </dgm:pt>
    <dgm:pt modelId="{B852E26E-919F-4FE4-AC8D-E7BCB86B0147}">
      <dgm:prSet/>
      <dgm:spPr/>
      <dgm:t>
        <a:bodyPr/>
        <a:lstStyle/>
        <a:p>
          <a:r>
            <a:rPr lang="en-IN"/>
            <a:t>Enhanced customer experience.</a:t>
          </a:r>
          <a:endParaRPr lang="en-US"/>
        </a:p>
      </dgm:t>
    </dgm:pt>
    <dgm:pt modelId="{29E5F85A-B82D-4EC0-8ABC-7AD8C362640E}" type="parTrans" cxnId="{0FE6D1A6-D8FF-419B-99C0-1A0906F4C510}">
      <dgm:prSet/>
      <dgm:spPr/>
      <dgm:t>
        <a:bodyPr/>
        <a:lstStyle/>
        <a:p>
          <a:endParaRPr lang="en-US"/>
        </a:p>
      </dgm:t>
    </dgm:pt>
    <dgm:pt modelId="{7FB259CC-73D1-4F74-93CE-D225E0738D47}" type="sibTrans" cxnId="{0FE6D1A6-D8FF-419B-99C0-1A0906F4C510}">
      <dgm:prSet/>
      <dgm:spPr/>
      <dgm:t>
        <a:bodyPr/>
        <a:lstStyle/>
        <a:p>
          <a:endParaRPr lang="en-US"/>
        </a:p>
      </dgm:t>
    </dgm:pt>
    <dgm:pt modelId="{01313746-F95B-4859-9724-EEF31236A511}">
      <dgm:prSet/>
      <dgm:spPr/>
      <dgm:t>
        <a:bodyPr/>
        <a:lstStyle/>
        <a:p>
          <a:r>
            <a:rPr lang="en-IN"/>
            <a:t>Reduced errors and operational costs.</a:t>
          </a:r>
          <a:endParaRPr lang="en-US"/>
        </a:p>
      </dgm:t>
    </dgm:pt>
    <dgm:pt modelId="{237C6BA2-CE87-4548-A2DD-9AB7770F2839}" type="parTrans" cxnId="{5766F51C-5725-4CFB-8785-99A99957FDF4}">
      <dgm:prSet/>
      <dgm:spPr/>
      <dgm:t>
        <a:bodyPr/>
        <a:lstStyle/>
        <a:p>
          <a:endParaRPr lang="en-US"/>
        </a:p>
      </dgm:t>
    </dgm:pt>
    <dgm:pt modelId="{1BD3B21D-3C6A-45A4-B0FE-2934B2F9C9E6}" type="sibTrans" cxnId="{5766F51C-5725-4CFB-8785-99A99957FDF4}">
      <dgm:prSet/>
      <dgm:spPr/>
      <dgm:t>
        <a:bodyPr/>
        <a:lstStyle/>
        <a:p>
          <a:endParaRPr lang="en-US"/>
        </a:p>
      </dgm:t>
    </dgm:pt>
    <dgm:pt modelId="{1C9A2C72-348C-4E3E-89BE-D1F210FCE4F4}" type="pres">
      <dgm:prSet presAssocID="{2758AD13-23A4-4420-A5BE-53701BE859B9}" presName="root" presStyleCnt="0">
        <dgm:presLayoutVars>
          <dgm:dir/>
          <dgm:resizeHandles val="exact"/>
        </dgm:presLayoutVars>
      </dgm:prSet>
      <dgm:spPr/>
    </dgm:pt>
    <dgm:pt modelId="{4E0DD697-8088-49EB-BB12-9B54E9CC639D}" type="pres">
      <dgm:prSet presAssocID="{A380DD07-274C-4465-B0D0-1E7DE7E3BA23}" presName="compNode" presStyleCnt="0"/>
      <dgm:spPr/>
    </dgm:pt>
    <dgm:pt modelId="{4E5C9E6F-9E1B-480E-B185-CAE20B5B3FDB}" type="pres">
      <dgm:prSet presAssocID="{A380DD07-274C-4465-B0D0-1E7DE7E3BA23}" presName="bgRect" presStyleLbl="bgShp" presStyleIdx="0" presStyleCnt="3"/>
      <dgm:spPr/>
    </dgm:pt>
    <dgm:pt modelId="{1D2EFEB3-A14A-4056-A2E5-82562EA979C2}" type="pres">
      <dgm:prSet presAssocID="{A380DD07-274C-4465-B0D0-1E7DE7E3BA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74E23E9D-9D29-42F6-A85B-D0D8B560D6D1}" type="pres">
      <dgm:prSet presAssocID="{A380DD07-274C-4465-B0D0-1E7DE7E3BA23}" presName="spaceRect" presStyleCnt="0"/>
      <dgm:spPr/>
    </dgm:pt>
    <dgm:pt modelId="{956A276B-8FC9-4884-AD40-DD3A262D6A1B}" type="pres">
      <dgm:prSet presAssocID="{A380DD07-274C-4465-B0D0-1E7DE7E3BA23}" presName="parTx" presStyleLbl="revTx" presStyleIdx="0" presStyleCnt="3">
        <dgm:presLayoutVars>
          <dgm:chMax val="0"/>
          <dgm:chPref val="0"/>
        </dgm:presLayoutVars>
      </dgm:prSet>
      <dgm:spPr/>
    </dgm:pt>
    <dgm:pt modelId="{E6B4B56F-2C4D-4EBB-A83D-AA4A6CEC213E}" type="pres">
      <dgm:prSet presAssocID="{46BC0BD7-ABF5-4FEB-8263-44FB72717329}" presName="sibTrans" presStyleCnt="0"/>
      <dgm:spPr/>
    </dgm:pt>
    <dgm:pt modelId="{3F2FF013-5DA1-4355-9FF0-DC2ACFC12174}" type="pres">
      <dgm:prSet presAssocID="{B852E26E-919F-4FE4-AC8D-E7BCB86B0147}" presName="compNode" presStyleCnt="0"/>
      <dgm:spPr/>
    </dgm:pt>
    <dgm:pt modelId="{3891F943-2B9E-4F3A-8C81-E52C9477BC68}" type="pres">
      <dgm:prSet presAssocID="{B852E26E-919F-4FE4-AC8D-E7BCB86B0147}" presName="bgRect" presStyleLbl="bgShp" presStyleIdx="1" presStyleCnt="3"/>
      <dgm:spPr/>
    </dgm:pt>
    <dgm:pt modelId="{2F7CB252-72DA-498E-8552-EF90647F896C}" type="pres">
      <dgm:prSet presAssocID="{B852E26E-919F-4FE4-AC8D-E7BCB86B01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107AD22B-FCAA-46E3-80D5-4D8C6AC94447}" type="pres">
      <dgm:prSet presAssocID="{B852E26E-919F-4FE4-AC8D-E7BCB86B0147}" presName="spaceRect" presStyleCnt="0"/>
      <dgm:spPr/>
    </dgm:pt>
    <dgm:pt modelId="{AD90BAE5-715F-483C-8160-7D3C7A65628B}" type="pres">
      <dgm:prSet presAssocID="{B852E26E-919F-4FE4-AC8D-E7BCB86B0147}" presName="parTx" presStyleLbl="revTx" presStyleIdx="1" presStyleCnt="3">
        <dgm:presLayoutVars>
          <dgm:chMax val="0"/>
          <dgm:chPref val="0"/>
        </dgm:presLayoutVars>
      </dgm:prSet>
      <dgm:spPr/>
    </dgm:pt>
    <dgm:pt modelId="{8B012FDA-D415-4996-BE91-B15B2E84ED35}" type="pres">
      <dgm:prSet presAssocID="{7FB259CC-73D1-4F74-93CE-D225E0738D47}" presName="sibTrans" presStyleCnt="0"/>
      <dgm:spPr/>
    </dgm:pt>
    <dgm:pt modelId="{2590B765-CDE9-4A1E-8C83-47226FB34386}" type="pres">
      <dgm:prSet presAssocID="{01313746-F95B-4859-9724-EEF31236A511}" presName="compNode" presStyleCnt="0"/>
      <dgm:spPr/>
    </dgm:pt>
    <dgm:pt modelId="{171FCADA-4406-4449-A1BD-05C4E042200B}" type="pres">
      <dgm:prSet presAssocID="{01313746-F95B-4859-9724-EEF31236A511}" presName="bgRect" presStyleLbl="bgShp" presStyleIdx="2" presStyleCnt="3"/>
      <dgm:spPr/>
    </dgm:pt>
    <dgm:pt modelId="{D99BC9A0-641D-4A77-AF3F-6ADD9DF5E470}" type="pres">
      <dgm:prSet presAssocID="{01313746-F95B-4859-9724-EEF31236A5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C297848-C668-4BEB-969A-ECA84C819850}" type="pres">
      <dgm:prSet presAssocID="{01313746-F95B-4859-9724-EEF31236A511}" presName="spaceRect" presStyleCnt="0"/>
      <dgm:spPr/>
    </dgm:pt>
    <dgm:pt modelId="{A1278EC3-BDEE-40D2-AEBA-EC3EC785C29F}" type="pres">
      <dgm:prSet presAssocID="{01313746-F95B-4859-9724-EEF31236A511}" presName="parTx" presStyleLbl="revTx" presStyleIdx="2" presStyleCnt="3">
        <dgm:presLayoutVars>
          <dgm:chMax val="0"/>
          <dgm:chPref val="0"/>
        </dgm:presLayoutVars>
      </dgm:prSet>
      <dgm:spPr/>
    </dgm:pt>
  </dgm:ptLst>
  <dgm:cxnLst>
    <dgm:cxn modelId="{5766F51C-5725-4CFB-8785-99A99957FDF4}" srcId="{2758AD13-23A4-4420-A5BE-53701BE859B9}" destId="{01313746-F95B-4859-9724-EEF31236A511}" srcOrd="2" destOrd="0" parTransId="{237C6BA2-CE87-4548-A2DD-9AB7770F2839}" sibTransId="{1BD3B21D-3C6A-45A4-B0FE-2934B2F9C9E6}"/>
    <dgm:cxn modelId="{002EBA73-ED25-440A-8E17-B538EF5434DF}" type="presOf" srcId="{B852E26E-919F-4FE4-AC8D-E7BCB86B0147}" destId="{AD90BAE5-715F-483C-8160-7D3C7A65628B}" srcOrd="0" destOrd="0" presId="urn:microsoft.com/office/officeart/2018/2/layout/IconVerticalSolidList"/>
    <dgm:cxn modelId="{E752837E-EAB7-4CEB-8023-96F3E225AF77}" type="presOf" srcId="{2758AD13-23A4-4420-A5BE-53701BE859B9}" destId="{1C9A2C72-348C-4E3E-89BE-D1F210FCE4F4}" srcOrd="0" destOrd="0" presId="urn:microsoft.com/office/officeart/2018/2/layout/IconVerticalSolidList"/>
    <dgm:cxn modelId="{0FE6D1A6-D8FF-419B-99C0-1A0906F4C510}" srcId="{2758AD13-23A4-4420-A5BE-53701BE859B9}" destId="{B852E26E-919F-4FE4-AC8D-E7BCB86B0147}" srcOrd="1" destOrd="0" parTransId="{29E5F85A-B82D-4EC0-8ABC-7AD8C362640E}" sibTransId="{7FB259CC-73D1-4F74-93CE-D225E0738D47}"/>
    <dgm:cxn modelId="{120DBDAB-9EB6-42B2-BEF0-FD238BE77319}" srcId="{2758AD13-23A4-4420-A5BE-53701BE859B9}" destId="{A380DD07-274C-4465-B0D0-1E7DE7E3BA23}" srcOrd="0" destOrd="0" parTransId="{09A1A31F-9E33-45F3-84F1-E7429443432D}" sibTransId="{46BC0BD7-ABF5-4FEB-8263-44FB72717329}"/>
    <dgm:cxn modelId="{4F542EDD-0188-4321-9B97-077D78E226FE}" type="presOf" srcId="{01313746-F95B-4859-9724-EEF31236A511}" destId="{A1278EC3-BDEE-40D2-AEBA-EC3EC785C29F}" srcOrd="0" destOrd="0" presId="urn:microsoft.com/office/officeart/2018/2/layout/IconVerticalSolidList"/>
    <dgm:cxn modelId="{7FE573E5-A624-484A-A207-A03C9AF3CCA1}" type="presOf" srcId="{A380DD07-274C-4465-B0D0-1E7DE7E3BA23}" destId="{956A276B-8FC9-4884-AD40-DD3A262D6A1B}" srcOrd="0" destOrd="0" presId="urn:microsoft.com/office/officeart/2018/2/layout/IconVerticalSolidList"/>
    <dgm:cxn modelId="{49AA38FC-6C28-4BA7-819E-A14545FE7AC7}" type="presParOf" srcId="{1C9A2C72-348C-4E3E-89BE-D1F210FCE4F4}" destId="{4E0DD697-8088-49EB-BB12-9B54E9CC639D}" srcOrd="0" destOrd="0" presId="urn:microsoft.com/office/officeart/2018/2/layout/IconVerticalSolidList"/>
    <dgm:cxn modelId="{27283D83-1330-4E8E-97F5-27BF6668B11E}" type="presParOf" srcId="{4E0DD697-8088-49EB-BB12-9B54E9CC639D}" destId="{4E5C9E6F-9E1B-480E-B185-CAE20B5B3FDB}" srcOrd="0" destOrd="0" presId="urn:microsoft.com/office/officeart/2018/2/layout/IconVerticalSolidList"/>
    <dgm:cxn modelId="{91468CF4-18B5-4766-A98F-B19AEB97E3A6}" type="presParOf" srcId="{4E0DD697-8088-49EB-BB12-9B54E9CC639D}" destId="{1D2EFEB3-A14A-4056-A2E5-82562EA979C2}" srcOrd="1" destOrd="0" presId="urn:microsoft.com/office/officeart/2018/2/layout/IconVerticalSolidList"/>
    <dgm:cxn modelId="{F5090B82-5710-4811-87B8-EE1C64759E66}" type="presParOf" srcId="{4E0DD697-8088-49EB-BB12-9B54E9CC639D}" destId="{74E23E9D-9D29-42F6-A85B-D0D8B560D6D1}" srcOrd="2" destOrd="0" presId="urn:microsoft.com/office/officeart/2018/2/layout/IconVerticalSolidList"/>
    <dgm:cxn modelId="{4C4A01E8-3ECD-49EF-9A1B-BA300E96EA25}" type="presParOf" srcId="{4E0DD697-8088-49EB-BB12-9B54E9CC639D}" destId="{956A276B-8FC9-4884-AD40-DD3A262D6A1B}" srcOrd="3" destOrd="0" presId="urn:microsoft.com/office/officeart/2018/2/layout/IconVerticalSolidList"/>
    <dgm:cxn modelId="{D8B0EA52-D231-41F3-B9D4-791EEA4822A1}" type="presParOf" srcId="{1C9A2C72-348C-4E3E-89BE-D1F210FCE4F4}" destId="{E6B4B56F-2C4D-4EBB-A83D-AA4A6CEC213E}" srcOrd="1" destOrd="0" presId="urn:microsoft.com/office/officeart/2018/2/layout/IconVerticalSolidList"/>
    <dgm:cxn modelId="{C7F5CDD9-D8F5-4B2C-BB0C-F5339411A5C4}" type="presParOf" srcId="{1C9A2C72-348C-4E3E-89BE-D1F210FCE4F4}" destId="{3F2FF013-5DA1-4355-9FF0-DC2ACFC12174}" srcOrd="2" destOrd="0" presId="urn:microsoft.com/office/officeart/2018/2/layout/IconVerticalSolidList"/>
    <dgm:cxn modelId="{966F8469-A44A-4561-B806-7CF82395485E}" type="presParOf" srcId="{3F2FF013-5DA1-4355-9FF0-DC2ACFC12174}" destId="{3891F943-2B9E-4F3A-8C81-E52C9477BC68}" srcOrd="0" destOrd="0" presId="urn:microsoft.com/office/officeart/2018/2/layout/IconVerticalSolidList"/>
    <dgm:cxn modelId="{4FFAF7EF-964E-4834-9569-E2AFD02429A9}" type="presParOf" srcId="{3F2FF013-5DA1-4355-9FF0-DC2ACFC12174}" destId="{2F7CB252-72DA-498E-8552-EF90647F896C}" srcOrd="1" destOrd="0" presId="urn:microsoft.com/office/officeart/2018/2/layout/IconVerticalSolidList"/>
    <dgm:cxn modelId="{F209A8E4-1166-49BA-8888-ED11A0F8750A}" type="presParOf" srcId="{3F2FF013-5DA1-4355-9FF0-DC2ACFC12174}" destId="{107AD22B-FCAA-46E3-80D5-4D8C6AC94447}" srcOrd="2" destOrd="0" presId="urn:microsoft.com/office/officeart/2018/2/layout/IconVerticalSolidList"/>
    <dgm:cxn modelId="{C9B8E7EC-2BA9-4131-A29D-E3071E79CE87}" type="presParOf" srcId="{3F2FF013-5DA1-4355-9FF0-DC2ACFC12174}" destId="{AD90BAE5-715F-483C-8160-7D3C7A65628B}" srcOrd="3" destOrd="0" presId="urn:microsoft.com/office/officeart/2018/2/layout/IconVerticalSolidList"/>
    <dgm:cxn modelId="{DC5B95BF-8237-4833-977B-8D1C935F97F7}" type="presParOf" srcId="{1C9A2C72-348C-4E3E-89BE-D1F210FCE4F4}" destId="{8B012FDA-D415-4996-BE91-B15B2E84ED35}" srcOrd="3" destOrd="0" presId="urn:microsoft.com/office/officeart/2018/2/layout/IconVerticalSolidList"/>
    <dgm:cxn modelId="{5C94557F-645B-4442-BE81-A0C3C6F2D9EB}" type="presParOf" srcId="{1C9A2C72-348C-4E3E-89BE-D1F210FCE4F4}" destId="{2590B765-CDE9-4A1E-8C83-47226FB34386}" srcOrd="4" destOrd="0" presId="urn:microsoft.com/office/officeart/2018/2/layout/IconVerticalSolidList"/>
    <dgm:cxn modelId="{C7EE70D6-E9A4-45A7-876A-A01F5570B469}" type="presParOf" srcId="{2590B765-CDE9-4A1E-8C83-47226FB34386}" destId="{171FCADA-4406-4449-A1BD-05C4E042200B}" srcOrd="0" destOrd="0" presId="urn:microsoft.com/office/officeart/2018/2/layout/IconVerticalSolidList"/>
    <dgm:cxn modelId="{307EE24B-1F26-4C75-B980-DF128490F64D}" type="presParOf" srcId="{2590B765-CDE9-4A1E-8C83-47226FB34386}" destId="{D99BC9A0-641D-4A77-AF3F-6ADD9DF5E470}" srcOrd="1" destOrd="0" presId="urn:microsoft.com/office/officeart/2018/2/layout/IconVerticalSolidList"/>
    <dgm:cxn modelId="{82AD6C0F-A6BD-466F-BBF6-B13927C3E6AA}" type="presParOf" srcId="{2590B765-CDE9-4A1E-8C83-47226FB34386}" destId="{4C297848-C668-4BEB-969A-ECA84C819850}" srcOrd="2" destOrd="0" presId="urn:microsoft.com/office/officeart/2018/2/layout/IconVerticalSolidList"/>
    <dgm:cxn modelId="{2D1D1619-ACD7-458E-AC75-50C7E7F49676}" type="presParOf" srcId="{2590B765-CDE9-4A1E-8C83-47226FB34386}" destId="{A1278EC3-BDEE-40D2-AEBA-EC3EC785C2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5E26A-0515-4842-945F-8F26BBE4FC07}">
      <dsp:nvSpPr>
        <dsp:cNvPr id="0" name=""/>
        <dsp:cNvSpPr/>
      </dsp:nvSpPr>
      <dsp:spPr>
        <a:xfrm>
          <a:off x="1138275" y="764639"/>
          <a:ext cx="1287393" cy="1287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6CD9E1-D107-4BA9-B55D-F0D823E3160A}">
      <dsp:nvSpPr>
        <dsp:cNvPr id="0" name=""/>
        <dsp:cNvSpPr/>
      </dsp:nvSpPr>
      <dsp:spPr>
        <a:xfrm>
          <a:off x="351534" y="2406323"/>
          <a:ext cx="28608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Automated boarding pass generation upon ticket booking.</a:t>
          </a:r>
          <a:endParaRPr lang="en-US" sz="1600" kern="1200"/>
        </a:p>
      </dsp:txBody>
      <dsp:txXfrm>
        <a:off x="351534" y="2406323"/>
        <a:ext cx="2860875" cy="720000"/>
      </dsp:txXfrm>
    </dsp:sp>
    <dsp:sp modelId="{40E9AC24-6057-4786-B5F8-B3CC3E78D323}">
      <dsp:nvSpPr>
        <dsp:cNvPr id="0" name=""/>
        <dsp:cNvSpPr/>
      </dsp:nvSpPr>
      <dsp:spPr>
        <a:xfrm>
          <a:off x="4499803" y="764639"/>
          <a:ext cx="1287393" cy="1287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3E327A-2CE9-45C9-B01C-310C892C7ACC}">
      <dsp:nvSpPr>
        <dsp:cNvPr id="0" name=""/>
        <dsp:cNvSpPr/>
      </dsp:nvSpPr>
      <dsp:spPr>
        <a:xfrm>
          <a:off x="3713062" y="2406323"/>
          <a:ext cx="28608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Features: QR codes, seat assignments, and flight details.</a:t>
          </a:r>
          <a:endParaRPr lang="en-US" sz="1600" kern="1200"/>
        </a:p>
      </dsp:txBody>
      <dsp:txXfrm>
        <a:off x="3713062" y="2406323"/>
        <a:ext cx="2860875" cy="720000"/>
      </dsp:txXfrm>
    </dsp:sp>
    <dsp:sp modelId="{08C09795-6824-42A8-9AFC-D0F7FB11157A}">
      <dsp:nvSpPr>
        <dsp:cNvPr id="0" name=""/>
        <dsp:cNvSpPr/>
      </dsp:nvSpPr>
      <dsp:spPr>
        <a:xfrm>
          <a:off x="7861331" y="764639"/>
          <a:ext cx="1287393" cy="12873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462EF9-6C76-4DEF-B559-F9CDFDC7B77C}">
      <dsp:nvSpPr>
        <dsp:cNvPr id="0" name=""/>
        <dsp:cNvSpPr/>
      </dsp:nvSpPr>
      <dsp:spPr>
        <a:xfrm>
          <a:off x="7074590" y="2406323"/>
          <a:ext cx="28608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Benefit: Streamlined boarding process.</a:t>
          </a:r>
          <a:endParaRPr lang="en-US" sz="1600" kern="1200"/>
        </a:p>
      </dsp:txBody>
      <dsp:txXfrm>
        <a:off x="7074590" y="2406323"/>
        <a:ext cx="286087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2BE54-68F1-DE49-A8EE-50061E54AC40}">
      <dsp:nvSpPr>
        <dsp:cNvPr id="0" name=""/>
        <dsp:cNvSpPr/>
      </dsp:nvSpPr>
      <dsp:spPr>
        <a:xfrm>
          <a:off x="0" y="469706"/>
          <a:ext cx="102870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8386" tIns="583184" rIns="798386" bIns="199136" numCol="1" spcCol="1270" anchor="t" anchorCtr="0">
          <a:noAutofit/>
        </a:bodyPr>
        <a:lstStyle/>
        <a:p>
          <a:pPr marL="285750" lvl="1" indent="-285750" algn="l" defTabSz="1244600">
            <a:lnSpc>
              <a:spcPct val="90000"/>
            </a:lnSpc>
            <a:spcBef>
              <a:spcPct val="0"/>
            </a:spcBef>
            <a:spcAft>
              <a:spcPct val="15000"/>
            </a:spcAft>
            <a:buChar char="•"/>
          </a:pPr>
          <a:r>
            <a:rPr lang="en-IN" sz="2800" b="1" kern="1200" dirty="0"/>
            <a:t>Select flights based on customer preferences.</a:t>
          </a:r>
          <a:endParaRPr lang="en-US" sz="2800" kern="1200" dirty="0"/>
        </a:p>
        <a:p>
          <a:pPr marL="285750" lvl="1" indent="-285750" algn="l" defTabSz="1244600">
            <a:lnSpc>
              <a:spcPct val="90000"/>
            </a:lnSpc>
            <a:spcBef>
              <a:spcPct val="0"/>
            </a:spcBef>
            <a:spcAft>
              <a:spcPct val="15000"/>
            </a:spcAft>
            <a:buChar char="•"/>
          </a:pPr>
          <a:r>
            <a:rPr lang="en-IN" sz="2800" b="1" kern="1200"/>
            <a:t>Secure payment options.</a:t>
          </a:r>
          <a:endParaRPr lang="en-US" sz="2800" kern="1200"/>
        </a:p>
      </dsp:txBody>
      <dsp:txXfrm>
        <a:off x="0" y="469706"/>
        <a:ext cx="10287000" cy="1631700"/>
      </dsp:txXfrm>
    </dsp:sp>
    <dsp:sp modelId="{42521D81-5C20-154C-8FAD-E44FF5F1DA21}">
      <dsp:nvSpPr>
        <dsp:cNvPr id="0" name=""/>
        <dsp:cNvSpPr/>
      </dsp:nvSpPr>
      <dsp:spPr>
        <a:xfrm>
          <a:off x="514350" y="56426"/>
          <a:ext cx="7200899" cy="826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1244600">
            <a:lnSpc>
              <a:spcPct val="90000"/>
            </a:lnSpc>
            <a:spcBef>
              <a:spcPct val="0"/>
            </a:spcBef>
            <a:spcAft>
              <a:spcPct val="35000"/>
            </a:spcAft>
            <a:buNone/>
          </a:pPr>
          <a:r>
            <a:rPr lang="en-IN" sz="2800" b="1" kern="1200"/>
            <a:t>Features</a:t>
          </a:r>
          <a:r>
            <a:rPr lang="en-IN" sz="2800" kern="1200"/>
            <a:t>: </a:t>
          </a:r>
          <a:endParaRPr lang="en-US" sz="2800" kern="1200"/>
        </a:p>
      </dsp:txBody>
      <dsp:txXfrm>
        <a:off x="554699" y="96775"/>
        <a:ext cx="7120201" cy="745861"/>
      </dsp:txXfrm>
    </dsp:sp>
    <dsp:sp modelId="{65B35F83-D08E-BC43-B2B6-85FD3AD63579}">
      <dsp:nvSpPr>
        <dsp:cNvPr id="0" name=""/>
        <dsp:cNvSpPr/>
      </dsp:nvSpPr>
      <dsp:spPr>
        <a:xfrm>
          <a:off x="0" y="2665886"/>
          <a:ext cx="10287000" cy="1168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8386" tIns="583184" rIns="798386" bIns="199136" numCol="1" spcCol="1270" anchor="t" anchorCtr="0">
          <a:noAutofit/>
        </a:bodyPr>
        <a:lstStyle/>
        <a:p>
          <a:pPr marL="285750" lvl="1" indent="-285750" algn="l" defTabSz="1244600">
            <a:lnSpc>
              <a:spcPct val="90000"/>
            </a:lnSpc>
            <a:spcBef>
              <a:spcPct val="0"/>
            </a:spcBef>
            <a:spcAft>
              <a:spcPct val="15000"/>
            </a:spcAft>
            <a:buChar char="•"/>
          </a:pPr>
          <a:r>
            <a:rPr lang="en-IN" sz="2800" b="1" kern="1200"/>
            <a:t>Simplifies the ticketing process for travellers.</a:t>
          </a:r>
          <a:endParaRPr lang="en-US" sz="2800" kern="1200"/>
        </a:p>
      </dsp:txBody>
      <dsp:txXfrm>
        <a:off x="0" y="2665886"/>
        <a:ext cx="10287000" cy="1168650"/>
      </dsp:txXfrm>
    </dsp:sp>
    <dsp:sp modelId="{C7E7F664-226E-B547-B84C-90002E21E8FB}">
      <dsp:nvSpPr>
        <dsp:cNvPr id="0" name=""/>
        <dsp:cNvSpPr/>
      </dsp:nvSpPr>
      <dsp:spPr>
        <a:xfrm>
          <a:off x="514350" y="2252606"/>
          <a:ext cx="7200899" cy="826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177" tIns="0" rIns="272177" bIns="0" numCol="1" spcCol="1270" anchor="ctr" anchorCtr="0">
          <a:noAutofit/>
        </a:bodyPr>
        <a:lstStyle/>
        <a:p>
          <a:pPr marL="0" lvl="0" indent="0" algn="l" defTabSz="1244600">
            <a:lnSpc>
              <a:spcPct val="90000"/>
            </a:lnSpc>
            <a:spcBef>
              <a:spcPct val="0"/>
            </a:spcBef>
            <a:spcAft>
              <a:spcPct val="35000"/>
            </a:spcAft>
            <a:buNone/>
          </a:pPr>
          <a:r>
            <a:rPr lang="en-IN" sz="2800" b="1" kern="1200"/>
            <a:t>Benefit: </a:t>
          </a:r>
          <a:endParaRPr lang="en-US" sz="2800" kern="1200"/>
        </a:p>
      </dsp:txBody>
      <dsp:txXfrm>
        <a:off x="554699" y="2292955"/>
        <a:ext cx="7120201" cy="745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C9E6F-9E1B-480E-B185-CAE20B5B3FDB}">
      <dsp:nvSpPr>
        <dsp:cNvPr id="0" name=""/>
        <dsp:cNvSpPr/>
      </dsp:nvSpPr>
      <dsp:spPr>
        <a:xfrm>
          <a:off x="0" y="452"/>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EFEB3-A14A-4056-A2E5-82562EA979C2}">
      <dsp:nvSpPr>
        <dsp:cNvPr id="0" name=""/>
        <dsp:cNvSpPr/>
      </dsp:nvSpPr>
      <dsp:spPr>
        <a:xfrm>
          <a:off x="319958" y="238437"/>
          <a:ext cx="581743" cy="58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A276B-8FC9-4884-AD40-DD3A262D6A1B}">
      <dsp:nvSpPr>
        <dsp:cNvPr id="0" name=""/>
        <dsp:cNvSpPr/>
      </dsp:nvSpPr>
      <dsp:spPr>
        <a:xfrm>
          <a:off x="1221660" y="452"/>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IN" sz="2500" kern="1200"/>
            <a:t>Efficient management of flights, customers, and bookings.</a:t>
          </a:r>
          <a:endParaRPr lang="en-US" sz="2500" kern="1200"/>
        </a:p>
      </dsp:txBody>
      <dsp:txXfrm>
        <a:off x="1221660" y="452"/>
        <a:ext cx="9065339" cy="1057714"/>
      </dsp:txXfrm>
    </dsp:sp>
    <dsp:sp modelId="{3891F943-2B9E-4F3A-8C81-E52C9477BC68}">
      <dsp:nvSpPr>
        <dsp:cNvPr id="0" name=""/>
        <dsp:cNvSpPr/>
      </dsp:nvSpPr>
      <dsp:spPr>
        <a:xfrm>
          <a:off x="0" y="1322595"/>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CB252-72DA-498E-8552-EF90647F896C}">
      <dsp:nvSpPr>
        <dsp:cNvPr id="0" name=""/>
        <dsp:cNvSpPr/>
      </dsp:nvSpPr>
      <dsp:spPr>
        <a:xfrm>
          <a:off x="319958" y="1560580"/>
          <a:ext cx="581743" cy="58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90BAE5-715F-483C-8160-7D3C7A65628B}">
      <dsp:nvSpPr>
        <dsp:cNvPr id="0" name=""/>
        <dsp:cNvSpPr/>
      </dsp:nvSpPr>
      <dsp:spPr>
        <a:xfrm>
          <a:off x="1221660" y="1322595"/>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IN" sz="2500" kern="1200"/>
            <a:t>Enhanced customer experience.</a:t>
          </a:r>
          <a:endParaRPr lang="en-US" sz="2500" kern="1200"/>
        </a:p>
      </dsp:txBody>
      <dsp:txXfrm>
        <a:off x="1221660" y="1322595"/>
        <a:ext cx="9065339" cy="1057714"/>
      </dsp:txXfrm>
    </dsp:sp>
    <dsp:sp modelId="{171FCADA-4406-4449-A1BD-05C4E042200B}">
      <dsp:nvSpPr>
        <dsp:cNvPr id="0" name=""/>
        <dsp:cNvSpPr/>
      </dsp:nvSpPr>
      <dsp:spPr>
        <a:xfrm>
          <a:off x="0" y="2644738"/>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BC9A0-641D-4A77-AF3F-6ADD9DF5E470}">
      <dsp:nvSpPr>
        <dsp:cNvPr id="0" name=""/>
        <dsp:cNvSpPr/>
      </dsp:nvSpPr>
      <dsp:spPr>
        <a:xfrm>
          <a:off x="319958" y="2882724"/>
          <a:ext cx="581743" cy="58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278EC3-BDEE-40D2-AEBA-EC3EC785C29F}">
      <dsp:nvSpPr>
        <dsp:cNvPr id="0" name=""/>
        <dsp:cNvSpPr/>
      </dsp:nvSpPr>
      <dsp:spPr>
        <a:xfrm>
          <a:off x="1221660" y="2644738"/>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IN" sz="2500" kern="1200"/>
            <a:t>Reduced errors and operational costs.</a:t>
          </a:r>
          <a:endParaRPr lang="en-US" sz="2500" kern="1200"/>
        </a:p>
      </dsp:txBody>
      <dsp:txXfrm>
        <a:off x="1221660" y="2644738"/>
        <a:ext cx="9065339" cy="105771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17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4347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78471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48806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124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98863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177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763696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8774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11010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12/10/24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401940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12/10/24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576209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Video 15" descr="View from plane wing">
            <a:extLst>
              <a:ext uri="{FF2B5EF4-FFF2-40B4-BE49-F238E27FC236}">
                <a16:creationId xmlns:a16="http://schemas.microsoft.com/office/drawing/2014/main" id="{E663AB31-E612-1E64-0FFE-D7C9EBE580DB}"/>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r="-1" b="306"/>
          <a:stretch/>
        </p:blipFill>
        <p:spPr>
          <a:xfrm>
            <a:off x="20" y="309467"/>
            <a:ext cx="12191980" cy="6856429"/>
          </a:xfrm>
          <a:prstGeom prst="rect">
            <a:avLst/>
          </a:prstGeom>
        </p:spPr>
      </p:pic>
      <p:sp>
        <p:nvSpPr>
          <p:cNvPr id="2" name="Title 1">
            <a:extLst>
              <a:ext uri="{FF2B5EF4-FFF2-40B4-BE49-F238E27FC236}">
                <a16:creationId xmlns:a16="http://schemas.microsoft.com/office/drawing/2014/main" id="{960D391C-5531-A765-06FE-7A9D8F57B2FD}"/>
              </a:ext>
            </a:extLst>
          </p:cNvPr>
          <p:cNvSpPr>
            <a:spLocks noGrp="1"/>
          </p:cNvSpPr>
          <p:nvPr>
            <p:ph type="ctrTitle"/>
          </p:nvPr>
        </p:nvSpPr>
        <p:spPr>
          <a:xfrm>
            <a:off x="4328161" y="2211978"/>
            <a:ext cx="3535679" cy="1425728"/>
          </a:xfrm>
        </p:spPr>
        <p:txBody>
          <a:bodyPr anchor="b">
            <a:normAutofit/>
          </a:bodyPr>
          <a:lstStyle/>
          <a:p>
            <a:pPr algn="ctr">
              <a:lnSpc>
                <a:spcPct val="110000"/>
              </a:lnSpc>
            </a:pPr>
            <a:r>
              <a:rPr lang="en-US" sz="2600"/>
              <a:t>Airline management system</a:t>
            </a:r>
          </a:p>
        </p:txBody>
      </p:sp>
      <p:sp>
        <p:nvSpPr>
          <p:cNvPr id="3" name="Subtitle 2">
            <a:extLst>
              <a:ext uri="{FF2B5EF4-FFF2-40B4-BE49-F238E27FC236}">
                <a16:creationId xmlns:a16="http://schemas.microsoft.com/office/drawing/2014/main" id="{AC7F9D50-88EB-2398-ECE7-2910EFF61071}"/>
              </a:ext>
            </a:extLst>
          </p:cNvPr>
          <p:cNvSpPr>
            <a:spLocks noGrp="1"/>
          </p:cNvSpPr>
          <p:nvPr>
            <p:ph type="subTitle" idx="1"/>
          </p:nvPr>
        </p:nvSpPr>
        <p:spPr>
          <a:xfrm>
            <a:off x="5316279" y="4065866"/>
            <a:ext cx="2098934" cy="1363384"/>
          </a:xfrm>
        </p:spPr>
        <p:txBody>
          <a:bodyPr>
            <a:normAutofit fontScale="77500" lnSpcReduction="20000"/>
          </a:bodyPr>
          <a:lstStyle/>
          <a:p>
            <a:r>
              <a:rPr lang="en-US" dirty="0"/>
              <a:t>YASH PATEL</a:t>
            </a:r>
          </a:p>
          <a:p>
            <a:r>
              <a:rPr lang="en-US" dirty="0"/>
              <a:t>NISARG PATEL</a:t>
            </a:r>
          </a:p>
          <a:p>
            <a:r>
              <a:rPr lang="en-US" dirty="0"/>
              <a:t>NIRALEE HIRPARA</a:t>
            </a:r>
          </a:p>
          <a:p>
            <a:r>
              <a:rPr lang="en-US" dirty="0"/>
              <a:t>HARSH SHAH</a:t>
            </a:r>
          </a:p>
        </p:txBody>
      </p:sp>
    </p:spTree>
    <p:extLst>
      <p:ext uri="{BB962C8B-B14F-4D97-AF65-F5344CB8AC3E}">
        <p14:creationId xmlns:p14="http://schemas.microsoft.com/office/powerpoint/2010/main" val="291911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CBE1-0181-503F-B601-4D4AE95FC3BC}"/>
              </a:ext>
            </a:extLst>
          </p:cNvPr>
          <p:cNvSpPr>
            <a:spLocks noGrp="1"/>
          </p:cNvSpPr>
          <p:nvPr>
            <p:ph type="title"/>
          </p:nvPr>
        </p:nvSpPr>
        <p:spPr>
          <a:xfrm>
            <a:off x="7029450" y="762001"/>
            <a:ext cx="4229100" cy="1141004"/>
          </a:xfrm>
        </p:spPr>
        <p:txBody>
          <a:bodyPr>
            <a:normAutofit/>
          </a:bodyPr>
          <a:lstStyle/>
          <a:p>
            <a:r>
              <a:rPr lang="en-IN" dirty="0"/>
              <a:t>Conclusion and Future Scope</a:t>
            </a:r>
            <a:endParaRPr lang="en-US" dirty="0"/>
          </a:p>
        </p:txBody>
      </p:sp>
      <p:sp>
        <p:nvSpPr>
          <p:cNvPr id="3" name="Content Placeholder 2">
            <a:extLst>
              <a:ext uri="{FF2B5EF4-FFF2-40B4-BE49-F238E27FC236}">
                <a16:creationId xmlns:a16="http://schemas.microsoft.com/office/drawing/2014/main" id="{911C0C1B-EC5D-EB10-6F29-B6973E1CDC6F}"/>
              </a:ext>
            </a:extLst>
          </p:cNvPr>
          <p:cNvSpPr>
            <a:spLocks noGrp="1"/>
          </p:cNvSpPr>
          <p:nvPr>
            <p:ph idx="1"/>
          </p:nvPr>
        </p:nvSpPr>
        <p:spPr>
          <a:xfrm>
            <a:off x="7029450" y="2286000"/>
            <a:ext cx="4219149" cy="3810000"/>
          </a:xfrm>
        </p:spPr>
        <p:txBody>
          <a:bodyPr>
            <a:normAutofit/>
          </a:bodyPr>
          <a:lstStyle/>
          <a:p>
            <a:pPr>
              <a:buFont typeface="Arial" panose="020B0604020202020204" pitchFamily="34" charset="0"/>
              <a:buChar char="•"/>
            </a:pPr>
            <a:r>
              <a:rPr lang="en-IN" b="1" dirty="0"/>
              <a:t>Future enhancements:</a:t>
            </a:r>
          </a:p>
          <a:p>
            <a:pPr lvl="1">
              <a:buFont typeface="Arial" panose="020B0604020202020204" pitchFamily="34" charset="0"/>
              <a:buChar char="•"/>
            </a:pPr>
            <a:r>
              <a:rPr lang="en-IN" dirty="0"/>
              <a:t>Integration with AI for predictive analysis.</a:t>
            </a:r>
          </a:p>
          <a:p>
            <a:pPr lvl="1">
              <a:buFont typeface="Arial" panose="020B0604020202020204" pitchFamily="34" charset="0"/>
              <a:buChar char="•"/>
            </a:pPr>
            <a:r>
              <a:rPr lang="en-IN" dirty="0"/>
              <a:t>Mobile app for customer convenience.</a:t>
            </a:r>
          </a:p>
          <a:p>
            <a:r>
              <a:rPr lang="en-IN" dirty="0"/>
              <a:t>Closing statement emphasizing the importance of the system in modern airline operations.</a:t>
            </a:r>
            <a:endParaRPr lang="en-US" dirty="0"/>
          </a:p>
        </p:txBody>
      </p:sp>
      <p:pic>
        <p:nvPicPr>
          <p:cNvPr id="5" name="Picture 4" descr="Mobile device with apps">
            <a:extLst>
              <a:ext uri="{FF2B5EF4-FFF2-40B4-BE49-F238E27FC236}">
                <a16:creationId xmlns:a16="http://schemas.microsoft.com/office/drawing/2014/main" id="{C7904D7B-2CC1-D57E-7AC7-BC7A8DA3EB9C}"/>
              </a:ext>
            </a:extLst>
          </p:cNvPr>
          <p:cNvPicPr>
            <a:picLocks noChangeAspect="1"/>
          </p:cNvPicPr>
          <p:nvPr/>
        </p:nvPicPr>
        <p:blipFill>
          <a:blip r:embed="rId2"/>
          <a:srcRect l="44785" r="5215"/>
          <a:stretch/>
        </p:blipFill>
        <p:spPr>
          <a:xfrm>
            <a:off x="-1" y="10"/>
            <a:ext cx="6096001" cy="6857990"/>
          </a:xfrm>
          <a:prstGeom prst="rect">
            <a:avLst/>
          </a:prstGeom>
        </p:spPr>
      </p:pic>
    </p:spTree>
    <p:extLst>
      <p:ext uri="{BB962C8B-B14F-4D97-AF65-F5344CB8AC3E}">
        <p14:creationId xmlns:p14="http://schemas.microsoft.com/office/powerpoint/2010/main" val="3915396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0164"/>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09149-44D9-39EA-703F-268D929F3BCD}"/>
              </a:ext>
            </a:extLst>
          </p:cNvPr>
          <p:cNvSpPr>
            <a:spLocks noGrp="1"/>
          </p:cNvSpPr>
          <p:nvPr>
            <p:ph type="title"/>
          </p:nvPr>
        </p:nvSpPr>
        <p:spPr>
          <a:xfrm>
            <a:off x="2238807" y="3826502"/>
            <a:ext cx="7714388" cy="1048007"/>
          </a:xfrm>
        </p:spPr>
        <p:txBody>
          <a:bodyPr vert="horz" lIns="91440" tIns="45720" rIns="91440" bIns="45720" rtlCol="0" anchor="b">
            <a:normAutofit/>
          </a:bodyPr>
          <a:lstStyle/>
          <a:p>
            <a:pPr algn="ctr"/>
            <a:r>
              <a:rPr lang="en-US" dirty="0"/>
              <a:t>THANK YOU</a:t>
            </a:r>
          </a:p>
        </p:txBody>
      </p:sp>
      <p:pic>
        <p:nvPicPr>
          <p:cNvPr id="20" name="Graphic 19" descr="Smiling Face with No Fill">
            <a:extLst>
              <a:ext uri="{FF2B5EF4-FFF2-40B4-BE49-F238E27FC236}">
                <a16:creationId xmlns:a16="http://schemas.microsoft.com/office/drawing/2014/main" id="{FB34DD5C-7EAD-9B1D-8B08-1224DFC9E8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2812" y="761999"/>
            <a:ext cx="2391295" cy="2391295"/>
          </a:xfrm>
          <a:prstGeom prst="rect">
            <a:avLst/>
          </a:prstGeom>
        </p:spPr>
      </p:pic>
      <p:cxnSp>
        <p:nvCxnSpPr>
          <p:cNvPr id="31" name="Straight Connector 30">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517139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6657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D048-C5BA-9764-AACD-8633A37DF3FB}"/>
              </a:ext>
            </a:extLst>
          </p:cNvPr>
          <p:cNvSpPr>
            <a:spLocks noGrp="1"/>
          </p:cNvSpPr>
          <p:nvPr>
            <p:ph type="title"/>
          </p:nvPr>
        </p:nvSpPr>
        <p:spPr>
          <a:xfrm>
            <a:off x="7029450" y="762001"/>
            <a:ext cx="4229100" cy="1141004"/>
          </a:xfrm>
        </p:spPr>
        <p:txBody>
          <a:bodyPr>
            <a:normAutofit/>
          </a:bodyPr>
          <a:lstStyle/>
          <a:p>
            <a:pPr>
              <a:lnSpc>
                <a:spcPct val="110000"/>
              </a:lnSpc>
            </a:pPr>
            <a:r>
              <a:rPr lang="en-IN" sz="2200"/>
              <a:t>What is an Airline Management System?</a:t>
            </a:r>
            <a:endParaRPr lang="en-US" sz="2200"/>
          </a:p>
        </p:txBody>
      </p:sp>
      <p:sp>
        <p:nvSpPr>
          <p:cNvPr id="3" name="Content Placeholder 2">
            <a:extLst>
              <a:ext uri="{FF2B5EF4-FFF2-40B4-BE49-F238E27FC236}">
                <a16:creationId xmlns:a16="http://schemas.microsoft.com/office/drawing/2014/main" id="{FB845065-44F6-FE72-F103-9D0642110C55}"/>
              </a:ext>
            </a:extLst>
          </p:cNvPr>
          <p:cNvSpPr>
            <a:spLocks noGrp="1"/>
          </p:cNvSpPr>
          <p:nvPr>
            <p:ph idx="1"/>
          </p:nvPr>
        </p:nvSpPr>
        <p:spPr>
          <a:xfrm>
            <a:off x="7029450" y="2286000"/>
            <a:ext cx="4219149" cy="3810000"/>
          </a:xfrm>
        </p:spPr>
        <p:txBody>
          <a:bodyPr>
            <a:normAutofit/>
          </a:bodyPr>
          <a:lstStyle/>
          <a:p>
            <a:pPr>
              <a:lnSpc>
                <a:spcPct val="110000"/>
              </a:lnSpc>
            </a:pPr>
            <a:r>
              <a:rPr lang="en-IN" sz="1500" dirty="0"/>
              <a:t>An </a:t>
            </a:r>
            <a:r>
              <a:rPr lang="en-IN" sz="1500" b="1" dirty="0"/>
              <a:t>Airline Management System</a:t>
            </a:r>
            <a:r>
              <a:rPr lang="en-IN" sz="1500" dirty="0"/>
              <a:t> is a comprehensive software platform designed to streamline and optimize an airline's operations. It manages various key aspects, including flight schedules, ticket bookings, customer data, boarding passes, journey details, and cancellations. Integrating these functionalities into a unified system enhances operational efficiency, improves customer experience, and reduces errors.</a:t>
            </a:r>
          </a:p>
          <a:p>
            <a:pPr>
              <a:lnSpc>
                <a:spcPct val="110000"/>
              </a:lnSpc>
            </a:pPr>
            <a:r>
              <a:rPr lang="en-IN" sz="1500" b="1" dirty="0"/>
              <a:t>Overview of its purpose</a:t>
            </a:r>
            <a:r>
              <a:rPr lang="en-IN" sz="1500" dirty="0"/>
              <a:t>: improving efficiency, customer satisfaction, and operational management.</a:t>
            </a:r>
          </a:p>
          <a:p>
            <a:pPr marL="0" indent="0">
              <a:lnSpc>
                <a:spcPct val="110000"/>
              </a:lnSpc>
              <a:buNone/>
            </a:pPr>
            <a:endParaRPr lang="en-IN" sz="1500" dirty="0"/>
          </a:p>
          <a:p>
            <a:pPr>
              <a:lnSpc>
                <a:spcPct val="110000"/>
              </a:lnSpc>
            </a:pPr>
            <a:endParaRPr lang="en-US" sz="1500" dirty="0"/>
          </a:p>
        </p:txBody>
      </p:sp>
      <p:pic>
        <p:nvPicPr>
          <p:cNvPr id="5" name="Picture 4" descr="Back view of an aeroplane">
            <a:extLst>
              <a:ext uri="{FF2B5EF4-FFF2-40B4-BE49-F238E27FC236}">
                <a16:creationId xmlns:a16="http://schemas.microsoft.com/office/drawing/2014/main" id="{D4337F5A-B2C8-2002-EA08-35E654D259DB}"/>
              </a:ext>
            </a:extLst>
          </p:cNvPr>
          <p:cNvPicPr>
            <a:picLocks noChangeAspect="1"/>
          </p:cNvPicPr>
          <p:nvPr/>
        </p:nvPicPr>
        <p:blipFill>
          <a:blip r:embed="rId2"/>
          <a:srcRect l="14407" r="26259" b="-1"/>
          <a:stretch/>
        </p:blipFill>
        <p:spPr>
          <a:xfrm>
            <a:off x="-1" y="10"/>
            <a:ext cx="6096001" cy="6857990"/>
          </a:xfrm>
          <a:prstGeom prst="rect">
            <a:avLst/>
          </a:prstGeom>
        </p:spPr>
      </p:pic>
    </p:spTree>
    <p:extLst>
      <p:ext uri="{BB962C8B-B14F-4D97-AF65-F5344CB8AC3E}">
        <p14:creationId xmlns:p14="http://schemas.microsoft.com/office/powerpoint/2010/main" val="2582308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824E-AB16-819E-8430-26EEAECA5C69}"/>
              </a:ext>
            </a:extLst>
          </p:cNvPr>
          <p:cNvSpPr>
            <a:spLocks noGrp="1"/>
          </p:cNvSpPr>
          <p:nvPr>
            <p:ph type="title"/>
          </p:nvPr>
        </p:nvSpPr>
        <p:spPr>
          <a:xfrm>
            <a:off x="952500" y="723901"/>
            <a:ext cx="4357316" cy="1181100"/>
          </a:xfrm>
        </p:spPr>
        <p:txBody>
          <a:bodyPr>
            <a:normAutofit/>
          </a:bodyPr>
          <a:lstStyle/>
          <a:p>
            <a:r>
              <a:rPr lang="en-IN" dirty="0"/>
              <a:t>Flight Information</a:t>
            </a:r>
            <a:endParaRPr lang="en-US" dirty="0"/>
          </a:p>
        </p:txBody>
      </p:sp>
      <p:sp>
        <p:nvSpPr>
          <p:cNvPr id="3" name="Content Placeholder 2">
            <a:extLst>
              <a:ext uri="{FF2B5EF4-FFF2-40B4-BE49-F238E27FC236}">
                <a16:creationId xmlns:a16="http://schemas.microsoft.com/office/drawing/2014/main" id="{562BAB3D-6AB8-1616-9AB5-39920991EFD0}"/>
              </a:ext>
            </a:extLst>
          </p:cNvPr>
          <p:cNvSpPr>
            <a:spLocks noGrp="1"/>
          </p:cNvSpPr>
          <p:nvPr>
            <p:ph idx="1"/>
          </p:nvPr>
        </p:nvSpPr>
        <p:spPr>
          <a:xfrm>
            <a:off x="952500" y="2285997"/>
            <a:ext cx="4191000" cy="3890965"/>
          </a:xfrm>
        </p:spPr>
        <p:txBody>
          <a:bodyPr>
            <a:normAutofit/>
          </a:bodyPr>
          <a:lstStyle/>
          <a:p>
            <a:pPr>
              <a:buFont typeface="Arial" panose="020B0604020202020204" pitchFamily="34" charset="0"/>
              <a:buChar char="•"/>
            </a:pPr>
            <a:r>
              <a:rPr lang="en-IN" dirty="0"/>
              <a:t>Features:</a:t>
            </a:r>
          </a:p>
          <a:p>
            <a:pPr marL="742950" lvl="1" indent="-285750">
              <a:buFont typeface="Arial" panose="020B0604020202020204" pitchFamily="34" charset="0"/>
              <a:buChar char="•"/>
            </a:pPr>
            <a:r>
              <a:rPr lang="en-IN" dirty="0"/>
              <a:t>Search for flights by date, destination, and airline.</a:t>
            </a:r>
          </a:p>
          <a:p>
            <a:pPr marL="742950" lvl="1" indent="-285750">
              <a:buFont typeface="Arial" panose="020B0604020202020204" pitchFamily="34" charset="0"/>
              <a:buChar char="•"/>
            </a:pPr>
            <a:r>
              <a:rPr lang="en-IN" dirty="0"/>
              <a:t>Real-time updates on flight schedules and availability.</a:t>
            </a:r>
          </a:p>
          <a:p>
            <a:pPr>
              <a:buFont typeface="Arial" panose="020B0604020202020204" pitchFamily="34" charset="0"/>
              <a:buChar char="•"/>
            </a:pPr>
            <a:r>
              <a:rPr lang="en-IN" b="1" dirty="0"/>
              <a:t>Benefits</a:t>
            </a:r>
            <a:r>
              <a:rPr lang="en-IN" dirty="0"/>
              <a:t>: Improved accuracy and decision-making for customers and staff.</a:t>
            </a:r>
          </a:p>
          <a:p>
            <a:endParaRPr lang="en-US" dirty="0"/>
          </a:p>
        </p:txBody>
      </p:sp>
      <p:pic>
        <p:nvPicPr>
          <p:cNvPr id="15" name="Picture 14" descr="World map with flight paths">
            <a:extLst>
              <a:ext uri="{FF2B5EF4-FFF2-40B4-BE49-F238E27FC236}">
                <a16:creationId xmlns:a16="http://schemas.microsoft.com/office/drawing/2014/main" id="{8F7A381C-C1FC-8CD5-AF1C-9D261DD235B0}"/>
              </a:ext>
            </a:extLst>
          </p:cNvPr>
          <p:cNvPicPr>
            <a:picLocks noChangeAspect="1"/>
          </p:cNvPicPr>
          <p:nvPr/>
        </p:nvPicPr>
        <p:blipFill>
          <a:blip r:embed="rId2"/>
          <a:srcRect l="13285" r="18466" b="1"/>
          <a:stretch/>
        </p:blipFill>
        <p:spPr>
          <a:xfrm>
            <a:off x="6965341" y="1250342"/>
            <a:ext cx="4357316" cy="4357316"/>
          </a:xfrm>
          <a:custGeom>
            <a:avLst/>
            <a:gdLst/>
            <a:ahLst/>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p:spPr>
      </p:pic>
    </p:spTree>
    <p:extLst>
      <p:ext uri="{BB962C8B-B14F-4D97-AF65-F5344CB8AC3E}">
        <p14:creationId xmlns:p14="http://schemas.microsoft.com/office/powerpoint/2010/main" val="281616426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5545-1BC9-CDE4-AC5B-3933E1517EA3}"/>
              </a:ext>
            </a:extLst>
          </p:cNvPr>
          <p:cNvSpPr>
            <a:spLocks noGrp="1"/>
          </p:cNvSpPr>
          <p:nvPr>
            <p:ph type="title"/>
          </p:nvPr>
        </p:nvSpPr>
        <p:spPr/>
        <p:txBody>
          <a:bodyPr/>
          <a:lstStyle/>
          <a:p>
            <a:r>
              <a:rPr lang="en-IN"/>
              <a:t>Boarding Pass</a:t>
            </a:r>
            <a:endParaRPr lang="en-US" dirty="0"/>
          </a:p>
        </p:txBody>
      </p:sp>
      <p:graphicFrame>
        <p:nvGraphicFramePr>
          <p:cNvPr id="5" name="Content Placeholder 2">
            <a:extLst>
              <a:ext uri="{FF2B5EF4-FFF2-40B4-BE49-F238E27FC236}">
                <a16:creationId xmlns:a16="http://schemas.microsoft.com/office/drawing/2014/main" id="{08593113-79A9-9826-C549-8D2AD06C6E2A}"/>
              </a:ext>
            </a:extLst>
          </p:cNvPr>
          <p:cNvGraphicFramePr>
            <a:graphicFrameLocks noGrp="1"/>
          </p:cNvGraphicFramePr>
          <p:nvPr>
            <p:ph idx="1"/>
          </p:nvPr>
        </p:nvGraphicFramePr>
        <p:xfrm>
          <a:off x="952500" y="2286000"/>
          <a:ext cx="10287000" cy="38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39642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B582-D44F-A8C5-B650-E2A5230FFB7D}"/>
              </a:ext>
            </a:extLst>
          </p:cNvPr>
          <p:cNvSpPr>
            <a:spLocks noGrp="1"/>
          </p:cNvSpPr>
          <p:nvPr>
            <p:ph type="title"/>
          </p:nvPr>
        </p:nvSpPr>
        <p:spPr>
          <a:xfrm>
            <a:off x="952500" y="812042"/>
            <a:ext cx="4264686" cy="1092958"/>
          </a:xfrm>
        </p:spPr>
        <p:txBody>
          <a:bodyPr>
            <a:normAutofit/>
          </a:bodyPr>
          <a:lstStyle/>
          <a:p>
            <a:r>
              <a:rPr lang="en-IN"/>
              <a:t>Add Customer</a:t>
            </a:r>
            <a:endParaRPr lang="en-US" dirty="0"/>
          </a:p>
        </p:txBody>
      </p:sp>
      <p:sp>
        <p:nvSpPr>
          <p:cNvPr id="7" name="Content Placeholder 2">
            <a:extLst>
              <a:ext uri="{FF2B5EF4-FFF2-40B4-BE49-F238E27FC236}">
                <a16:creationId xmlns:a16="http://schemas.microsoft.com/office/drawing/2014/main" id="{8FA3E379-6425-BD34-92D3-5ACC43BC2CC9}"/>
              </a:ext>
            </a:extLst>
          </p:cNvPr>
          <p:cNvSpPr>
            <a:spLocks noGrp="1"/>
          </p:cNvSpPr>
          <p:nvPr>
            <p:ph idx="1"/>
          </p:nvPr>
        </p:nvSpPr>
        <p:spPr>
          <a:xfrm>
            <a:off x="952500" y="2285997"/>
            <a:ext cx="4191000" cy="3890965"/>
          </a:xfrm>
        </p:spPr>
        <p:txBody>
          <a:bodyPr>
            <a:normAutofit/>
          </a:bodyPr>
          <a:lstStyle/>
          <a:p>
            <a:pPr>
              <a:buFont typeface="Arial" panose="020B0604020202020204" pitchFamily="34" charset="0"/>
              <a:buChar char="•"/>
            </a:pPr>
            <a:r>
              <a:rPr lang="en-IN" b="1"/>
              <a:t>Features: </a:t>
            </a:r>
          </a:p>
          <a:p>
            <a:pPr lvl="1">
              <a:buFont typeface="Arial" panose="020B0604020202020204" pitchFamily="34" charset="0"/>
              <a:buChar char="•"/>
            </a:pPr>
            <a:r>
              <a:rPr lang="en-IN"/>
              <a:t>Add new customers with personal and contact details.</a:t>
            </a:r>
          </a:p>
          <a:p>
            <a:pPr lvl="1">
              <a:buFont typeface="Arial" panose="020B0604020202020204" pitchFamily="34" charset="0"/>
              <a:buChar char="•"/>
            </a:pPr>
            <a:r>
              <a:rPr lang="en-IN"/>
              <a:t>Securely store customer information for future bookings.</a:t>
            </a:r>
          </a:p>
          <a:p>
            <a:r>
              <a:rPr lang="en-IN"/>
              <a:t>Benefit:</a:t>
            </a:r>
          </a:p>
          <a:p>
            <a:pPr lvl="1"/>
            <a:r>
              <a:rPr lang="en-IN"/>
              <a:t> Enhanced customer experience and retention</a:t>
            </a:r>
            <a:endParaRPr lang="en-US"/>
          </a:p>
        </p:txBody>
      </p:sp>
      <p:pic>
        <p:nvPicPr>
          <p:cNvPr id="8" name="Picture 7" descr="Blue and orange gradient with arrows">
            <a:extLst>
              <a:ext uri="{FF2B5EF4-FFF2-40B4-BE49-F238E27FC236}">
                <a16:creationId xmlns:a16="http://schemas.microsoft.com/office/drawing/2014/main" id="{5847AA6D-C4CC-5825-A048-202B97951EF7}"/>
              </a:ext>
            </a:extLst>
          </p:cNvPr>
          <p:cNvPicPr>
            <a:picLocks noChangeAspect="1"/>
          </p:cNvPicPr>
          <p:nvPr/>
        </p:nvPicPr>
        <p:blipFill>
          <a:blip r:embed="rId2"/>
          <a:srcRect l="36364" r="10303"/>
          <a:stretch/>
        </p:blipFill>
        <p:spPr>
          <a:xfrm>
            <a:off x="6096000" y="10"/>
            <a:ext cx="6095999" cy="6857990"/>
          </a:xfrm>
          <a:prstGeom prst="rect">
            <a:avLst/>
          </a:prstGeom>
        </p:spPr>
      </p:pic>
    </p:spTree>
    <p:extLst>
      <p:ext uri="{BB962C8B-B14F-4D97-AF65-F5344CB8AC3E}">
        <p14:creationId xmlns:p14="http://schemas.microsoft.com/office/powerpoint/2010/main" val="15963463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AE0A-9D71-C364-C498-AE64B4388295}"/>
              </a:ext>
            </a:extLst>
          </p:cNvPr>
          <p:cNvSpPr>
            <a:spLocks noGrp="1"/>
          </p:cNvSpPr>
          <p:nvPr>
            <p:ph type="title"/>
          </p:nvPr>
        </p:nvSpPr>
        <p:spPr>
          <a:xfrm>
            <a:off x="7029450" y="762001"/>
            <a:ext cx="4229100" cy="1141004"/>
          </a:xfrm>
        </p:spPr>
        <p:txBody>
          <a:bodyPr>
            <a:normAutofit/>
          </a:bodyPr>
          <a:lstStyle/>
          <a:p>
            <a:r>
              <a:rPr lang="en-IN" dirty="0"/>
              <a:t>Journey Information</a:t>
            </a:r>
            <a:endParaRPr lang="en-US" dirty="0"/>
          </a:p>
        </p:txBody>
      </p:sp>
      <p:sp>
        <p:nvSpPr>
          <p:cNvPr id="3" name="Content Placeholder 2">
            <a:extLst>
              <a:ext uri="{FF2B5EF4-FFF2-40B4-BE49-F238E27FC236}">
                <a16:creationId xmlns:a16="http://schemas.microsoft.com/office/drawing/2014/main" id="{B04B4817-767A-E1B2-FDC0-19A136B94DBC}"/>
              </a:ext>
            </a:extLst>
          </p:cNvPr>
          <p:cNvSpPr>
            <a:spLocks noGrp="1"/>
          </p:cNvSpPr>
          <p:nvPr>
            <p:ph idx="1"/>
          </p:nvPr>
        </p:nvSpPr>
        <p:spPr>
          <a:xfrm>
            <a:off x="7029450" y="2286000"/>
            <a:ext cx="4219149" cy="3810000"/>
          </a:xfrm>
        </p:spPr>
        <p:txBody>
          <a:bodyPr>
            <a:normAutofit/>
          </a:bodyPr>
          <a:lstStyle/>
          <a:p>
            <a:pPr>
              <a:buFont typeface="Arial" panose="020B0604020202020204" pitchFamily="34" charset="0"/>
              <a:buChar char="•"/>
            </a:pPr>
            <a:r>
              <a:rPr lang="en-IN" b="1" dirty="0"/>
              <a:t>Includes:</a:t>
            </a:r>
          </a:p>
          <a:p>
            <a:pPr lvl="1">
              <a:buFont typeface="Arial" panose="020B0604020202020204" pitchFamily="34" charset="0"/>
              <a:buChar char="•"/>
            </a:pPr>
            <a:r>
              <a:rPr lang="en-IN" dirty="0"/>
              <a:t>Route details (origin and destination).</a:t>
            </a:r>
          </a:p>
          <a:p>
            <a:pPr lvl="1">
              <a:buFont typeface="Arial" panose="020B0604020202020204" pitchFamily="34" charset="0"/>
              <a:buChar char="•"/>
            </a:pPr>
            <a:r>
              <a:rPr lang="en-IN" dirty="0"/>
              <a:t>Stopovers and layovers information.</a:t>
            </a:r>
          </a:p>
          <a:p>
            <a:pPr lvl="1">
              <a:buFont typeface="Arial" panose="020B0604020202020204" pitchFamily="34" charset="0"/>
              <a:buChar char="•"/>
            </a:pPr>
            <a:r>
              <a:rPr lang="en-IN" dirty="0"/>
              <a:t>Estimated travel time.</a:t>
            </a:r>
          </a:p>
          <a:p>
            <a:pPr lvl="3"/>
            <a:endParaRPr lang="en-IN" dirty="0"/>
          </a:p>
          <a:p>
            <a:r>
              <a:rPr lang="en-IN" b="1" dirty="0"/>
              <a:t>Benefits</a:t>
            </a:r>
            <a:r>
              <a:rPr lang="en-IN" dirty="0"/>
              <a:t>: Transparent journey planning for customers.</a:t>
            </a:r>
            <a:endParaRPr lang="en-US" dirty="0"/>
          </a:p>
        </p:txBody>
      </p:sp>
      <p:pic>
        <p:nvPicPr>
          <p:cNvPr id="5" name="Picture 4">
            <a:extLst>
              <a:ext uri="{FF2B5EF4-FFF2-40B4-BE49-F238E27FC236}">
                <a16:creationId xmlns:a16="http://schemas.microsoft.com/office/drawing/2014/main" id="{9428C403-0437-1A01-4364-E553131C5032}"/>
              </a:ext>
            </a:extLst>
          </p:cNvPr>
          <p:cNvPicPr>
            <a:picLocks noChangeAspect="1"/>
          </p:cNvPicPr>
          <p:nvPr/>
        </p:nvPicPr>
        <p:blipFill>
          <a:blip r:embed="rId2"/>
          <a:srcRect l="23289" r="17376" b="-1"/>
          <a:stretch/>
        </p:blipFill>
        <p:spPr>
          <a:xfrm>
            <a:off x="-1" y="10"/>
            <a:ext cx="6096001" cy="6857990"/>
          </a:xfrm>
          <a:prstGeom prst="rect">
            <a:avLst/>
          </a:prstGeom>
        </p:spPr>
      </p:pic>
    </p:spTree>
    <p:extLst>
      <p:ext uri="{BB962C8B-B14F-4D97-AF65-F5344CB8AC3E}">
        <p14:creationId xmlns:p14="http://schemas.microsoft.com/office/powerpoint/2010/main" val="20887361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75D3-B07F-0656-A833-E9A87F1FDD9F}"/>
              </a:ext>
            </a:extLst>
          </p:cNvPr>
          <p:cNvSpPr>
            <a:spLocks noGrp="1"/>
          </p:cNvSpPr>
          <p:nvPr>
            <p:ph type="title"/>
          </p:nvPr>
        </p:nvSpPr>
        <p:spPr/>
        <p:txBody>
          <a:bodyPr/>
          <a:lstStyle/>
          <a:p>
            <a:r>
              <a:rPr lang="en-IN" i="1" dirty="0"/>
              <a:t>Flight Booking Module</a:t>
            </a:r>
            <a:br>
              <a:rPr lang="en-IN" dirty="0"/>
            </a:br>
            <a:endParaRPr lang="en-US" dirty="0"/>
          </a:p>
        </p:txBody>
      </p:sp>
      <p:graphicFrame>
        <p:nvGraphicFramePr>
          <p:cNvPr id="7" name="Content Placeholder 2">
            <a:extLst>
              <a:ext uri="{FF2B5EF4-FFF2-40B4-BE49-F238E27FC236}">
                <a16:creationId xmlns:a16="http://schemas.microsoft.com/office/drawing/2014/main" id="{280B3B8D-79E2-CA77-8870-A6873695FDCC}"/>
              </a:ext>
            </a:extLst>
          </p:cNvPr>
          <p:cNvGraphicFramePr>
            <a:graphicFrameLocks noGrp="1"/>
          </p:cNvGraphicFramePr>
          <p:nvPr>
            <p:ph idx="1"/>
          </p:nvPr>
        </p:nvGraphicFramePr>
        <p:xfrm>
          <a:off x="952500" y="2286000"/>
          <a:ext cx="10287000" cy="38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32597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C751-3AC4-4710-08BE-A0255B9E8A85}"/>
              </a:ext>
            </a:extLst>
          </p:cNvPr>
          <p:cNvSpPr>
            <a:spLocks noGrp="1"/>
          </p:cNvSpPr>
          <p:nvPr>
            <p:ph type="title"/>
          </p:nvPr>
        </p:nvSpPr>
        <p:spPr>
          <a:xfrm>
            <a:off x="952500" y="812042"/>
            <a:ext cx="4264686" cy="1092958"/>
          </a:xfrm>
        </p:spPr>
        <p:txBody>
          <a:bodyPr>
            <a:normAutofit/>
          </a:bodyPr>
          <a:lstStyle/>
          <a:p>
            <a:pPr>
              <a:lnSpc>
                <a:spcPct val="110000"/>
              </a:lnSpc>
            </a:pPr>
            <a:r>
              <a:rPr lang="en-IN" sz="2400"/>
              <a:t>Flight Cancellation Module</a:t>
            </a:r>
            <a:endParaRPr lang="en-US" sz="2400"/>
          </a:p>
        </p:txBody>
      </p:sp>
      <p:sp>
        <p:nvSpPr>
          <p:cNvPr id="3" name="Content Placeholder 2">
            <a:extLst>
              <a:ext uri="{FF2B5EF4-FFF2-40B4-BE49-F238E27FC236}">
                <a16:creationId xmlns:a16="http://schemas.microsoft.com/office/drawing/2014/main" id="{D29BCD43-4327-1633-1DDC-899EF0518969}"/>
              </a:ext>
            </a:extLst>
          </p:cNvPr>
          <p:cNvSpPr>
            <a:spLocks noGrp="1"/>
          </p:cNvSpPr>
          <p:nvPr>
            <p:ph idx="1"/>
          </p:nvPr>
        </p:nvSpPr>
        <p:spPr>
          <a:xfrm>
            <a:off x="952500" y="2285997"/>
            <a:ext cx="4191000" cy="3890965"/>
          </a:xfrm>
        </p:spPr>
        <p:txBody>
          <a:bodyPr>
            <a:normAutofit/>
          </a:bodyPr>
          <a:lstStyle/>
          <a:p>
            <a:pPr>
              <a:buFont typeface="Arial" panose="020B0604020202020204" pitchFamily="34" charset="0"/>
              <a:buChar char="•"/>
            </a:pPr>
            <a:r>
              <a:rPr lang="en-IN" b="1" dirty="0"/>
              <a:t>Features:</a:t>
            </a:r>
          </a:p>
          <a:p>
            <a:pPr lvl="1">
              <a:buFont typeface="Arial" panose="020B0604020202020204" pitchFamily="34" charset="0"/>
              <a:buChar char="•"/>
            </a:pPr>
            <a:r>
              <a:rPr lang="en-IN" dirty="0"/>
              <a:t>Easy cancellation process with a refund system.</a:t>
            </a:r>
          </a:p>
          <a:p>
            <a:pPr lvl="1">
              <a:buFont typeface="Arial" panose="020B0604020202020204" pitchFamily="34" charset="0"/>
              <a:buChar char="•"/>
            </a:pPr>
            <a:r>
              <a:rPr lang="en-IN" dirty="0"/>
              <a:t>Customer notification through email or SMS.</a:t>
            </a:r>
          </a:p>
          <a:p>
            <a:r>
              <a:rPr lang="en-IN" b="1" dirty="0"/>
              <a:t>Benefit: </a:t>
            </a:r>
          </a:p>
          <a:p>
            <a:pPr lvl="1"/>
            <a:r>
              <a:rPr lang="en-IN" dirty="0"/>
              <a:t>Improved flexibility and trust.</a:t>
            </a:r>
            <a:endParaRPr lang="en-US" dirty="0"/>
          </a:p>
        </p:txBody>
      </p:sp>
      <p:pic>
        <p:nvPicPr>
          <p:cNvPr id="5" name="Picture 4" descr="Colourful envelopes">
            <a:extLst>
              <a:ext uri="{FF2B5EF4-FFF2-40B4-BE49-F238E27FC236}">
                <a16:creationId xmlns:a16="http://schemas.microsoft.com/office/drawing/2014/main" id="{0963F0D5-C2A2-4AC1-D8F6-81355452C2F3}"/>
              </a:ext>
            </a:extLst>
          </p:cNvPr>
          <p:cNvPicPr>
            <a:picLocks noChangeAspect="1"/>
          </p:cNvPicPr>
          <p:nvPr/>
        </p:nvPicPr>
        <p:blipFill>
          <a:blip r:embed="rId2"/>
          <a:srcRect l="21167" r="19498" b="-1"/>
          <a:stretch/>
        </p:blipFill>
        <p:spPr>
          <a:xfrm>
            <a:off x="6096000" y="10"/>
            <a:ext cx="6095999" cy="6857990"/>
          </a:xfrm>
          <a:prstGeom prst="rect">
            <a:avLst/>
          </a:prstGeom>
        </p:spPr>
      </p:pic>
    </p:spTree>
    <p:extLst>
      <p:ext uri="{BB962C8B-B14F-4D97-AF65-F5344CB8AC3E}">
        <p14:creationId xmlns:p14="http://schemas.microsoft.com/office/powerpoint/2010/main" val="40781994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7D33-9DDE-7683-3E7D-03E618A046D7}"/>
              </a:ext>
            </a:extLst>
          </p:cNvPr>
          <p:cNvSpPr>
            <a:spLocks noGrp="1"/>
          </p:cNvSpPr>
          <p:nvPr>
            <p:ph type="title"/>
          </p:nvPr>
        </p:nvSpPr>
        <p:spPr>
          <a:xfrm>
            <a:off x="1524000" y="762001"/>
            <a:ext cx="9144000" cy="869092"/>
          </a:xfrm>
        </p:spPr>
        <p:txBody>
          <a:bodyPr>
            <a:normAutofit/>
          </a:bodyPr>
          <a:lstStyle/>
          <a:p>
            <a:pPr algn="ctr"/>
            <a:r>
              <a:rPr lang="en-IN" dirty="0"/>
              <a:t>Why Use an Airline Management System?</a:t>
            </a:r>
            <a:endParaRPr lang="en-US"/>
          </a:p>
        </p:txBody>
      </p:sp>
      <p:graphicFrame>
        <p:nvGraphicFramePr>
          <p:cNvPr id="5" name="Content Placeholder 2">
            <a:extLst>
              <a:ext uri="{FF2B5EF4-FFF2-40B4-BE49-F238E27FC236}">
                <a16:creationId xmlns:a16="http://schemas.microsoft.com/office/drawing/2014/main" id="{1E0D0D9E-8B02-CDE8-DD8D-36ADDF3942B3}"/>
              </a:ext>
            </a:extLst>
          </p:cNvPr>
          <p:cNvGraphicFramePr>
            <a:graphicFrameLocks noGrp="1"/>
          </p:cNvGraphicFramePr>
          <p:nvPr>
            <p:ph idx="1"/>
            <p:extLst>
              <p:ext uri="{D42A27DB-BD31-4B8C-83A1-F6EECF244321}">
                <p14:modId xmlns:p14="http://schemas.microsoft.com/office/powerpoint/2010/main" val="3243540473"/>
              </p:ext>
            </p:extLst>
          </p:nvPr>
        </p:nvGraphicFramePr>
        <p:xfrm>
          <a:off x="952500" y="2393094"/>
          <a:ext cx="10287000" cy="3702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77457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AfterglowVTI">
  <a:themeElements>
    <a:clrScheme name="AnalogousFromDarkSeedLeftStep">
      <a:dk1>
        <a:srgbClr val="000000"/>
      </a:dk1>
      <a:lt1>
        <a:srgbClr val="FFFFFF"/>
      </a:lt1>
      <a:dk2>
        <a:srgbClr val="243441"/>
      </a:dk2>
      <a:lt2>
        <a:srgbClr val="E8E7E2"/>
      </a:lt2>
      <a:accent1>
        <a:srgbClr val="4859C8"/>
      </a:accent1>
      <a:accent2>
        <a:srgbClr val="367CB6"/>
      </a:accent2>
      <a:accent3>
        <a:srgbClr val="41B3B7"/>
      </a:accent3>
      <a:accent4>
        <a:srgbClr val="36B685"/>
      </a:accent4>
      <a:accent5>
        <a:srgbClr val="42B95A"/>
      </a:accent5>
      <a:accent6>
        <a:srgbClr val="52B636"/>
      </a:accent6>
      <a:hlink>
        <a:srgbClr val="319355"/>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emplate/>
  <TotalTime>15</TotalTime>
  <Words>329</Words>
  <Application>Microsoft Macintosh PowerPoint</Application>
  <PresentationFormat>Widescreen</PresentationFormat>
  <Paragraphs>52</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Trade Gothic Next Cond</vt:lpstr>
      <vt:lpstr>Trade Gothic Next Light</vt:lpstr>
      <vt:lpstr>AfterglowVTI</vt:lpstr>
      <vt:lpstr>Airline management system</vt:lpstr>
      <vt:lpstr>What is an Airline Management System?</vt:lpstr>
      <vt:lpstr>Flight Information</vt:lpstr>
      <vt:lpstr>Boarding Pass</vt:lpstr>
      <vt:lpstr>Add Customer</vt:lpstr>
      <vt:lpstr>Journey Information</vt:lpstr>
      <vt:lpstr>Flight Booking Module </vt:lpstr>
      <vt:lpstr>Flight Cancellation Module</vt:lpstr>
      <vt:lpstr>Why Use an Airline Management System?</vt:lpstr>
      <vt:lpstr>Conclusion and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 Patel</dc:creator>
  <cp:lastModifiedBy>Yash Patel</cp:lastModifiedBy>
  <cp:revision>12</cp:revision>
  <dcterms:created xsi:type="dcterms:W3CDTF">2024-12-10T19:31:10Z</dcterms:created>
  <dcterms:modified xsi:type="dcterms:W3CDTF">2024-12-10T19:46:41Z</dcterms:modified>
</cp:coreProperties>
</file>